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8" r:id="rId14"/>
    <p:sldId id="267" r:id="rId15"/>
    <p:sldId id="269" r:id="rId16"/>
    <p:sldId id="270" r:id="rId17"/>
    <p:sldId id="271"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reza Beikverdi" initials="MrB" lastIdx="1" clrIdx="0">
    <p:extLst>
      <p:ext uri="{19B8F6BF-5375-455C-9EA6-DF929625EA0E}">
        <p15:presenceInfo xmlns:p15="http://schemas.microsoft.com/office/powerpoint/2012/main" userId="67b6dff424204d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594A"/>
    <a:srgbClr val="FFFFFF"/>
    <a:srgbClr val="279E54"/>
    <a:srgbClr val="289E54"/>
    <a:srgbClr val="8FD08A"/>
    <a:srgbClr val="8EAC50"/>
    <a:srgbClr val="FEFEFE"/>
    <a:srgbClr val="A9D18E"/>
    <a:srgbClr val="F6FAF4"/>
    <a:srgbClr val="ECF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98" autoAdjust="0"/>
    <p:restoredTop sz="94662" autoAdjust="0"/>
  </p:normalViewPr>
  <p:slideViewPr>
    <p:cSldViewPr snapToGrid="0">
      <p:cViewPr varScale="1">
        <p:scale>
          <a:sx n="107" d="100"/>
          <a:sy n="107" d="100"/>
        </p:scale>
        <p:origin x="197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hammadreza\Downloads\price-history-1384-02-24-to-1403-01-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ohammadreza\Desktop\Rouyesh\&#1578;&#1581;&#1604;&#1740;&#1604;%20&#1607;&#1575;&#1740;%20&#1576;&#1606;&#1740;&#1575;&#1583;&#1740;\&#1589;&#1606;&#1593;&#1578;%20&#1588;&#1740;&#1588;&#1607;-1403\&#1705;&#1585;&#1575;&#1586;&#174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a-IR" sz="1200" b="0" kern="1200">
                <a:solidFill>
                  <a:schemeClr val="tx1"/>
                </a:solidFill>
                <a:latin typeface="Yekan Bakh FaNum" panose="00000500000000000000" pitchFamily="2" charset="-78"/>
                <a:ea typeface="+mn-ea"/>
                <a:cs typeface="Yekan Bakh FaNum" panose="00000500000000000000" pitchFamily="2" charset="-78"/>
              </a:defRPr>
            </a:pPr>
            <a:r>
              <a:rPr lang="fa-IR" sz="1200" b="0" kern="1200">
                <a:solidFill>
                  <a:schemeClr val="tx1"/>
                </a:solidFill>
                <a:latin typeface="Yekan Bakh FaNum" panose="00000500000000000000" pitchFamily="2" charset="-78"/>
                <a:ea typeface="+mn-ea"/>
                <a:cs typeface="Yekan Bakh FaNum" panose="00000500000000000000" pitchFamily="2" charset="-78"/>
              </a:rPr>
              <a:t>ارزش بازار دلاری (دلار نیما)</a:t>
            </a:r>
          </a:p>
        </c:rich>
      </c:tx>
      <c:overlay val="0"/>
      <c:spPr>
        <a:noFill/>
        <a:ln>
          <a:noFill/>
        </a:ln>
        <a:effectLst/>
      </c:spPr>
    </c:title>
    <c:autoTitleDeleted val="0"/>
    <c:plotArea>
      <c:layout/>
      <c:lineChart>
        <c:grouping val="standard"/>
        <c:varyColors val="0"/>
        <c:ser>
          <c:idx val="0"/>
          <c:order val="0"/>
          <c:spPr>
            <a:ln w="28575" cap="rnd">
              <a:solidFill>
                <a:srgbClr val="008A00"/>
              </a:solidFill>
              <a:round/>
            </a:ln>
            <a:effectLst/>
          </c:spPr>
          <c:marker>
            <c:symbol val="none"/>
          </c:marker>
          <c:dLbls>
            <c:dLbl>
              <c:idx val="897"/>
              <c:layout>
                <c:manualLayout>
                  <c:x val="-3.1573441501564048E-2"/>
                  <c:y val="-4.2609819673314883E-2"/>
                </c:manualLayout>
              </c:layout>
              <c:spPr>
                <a:noFill/>
                <a:ln>
                  <a:noFill/>
                </a:ln>
                <a:effectLst/>
              </c:spPr>
              <c:txPr>
                <a:bodyPr wrap="square" lIns="38100" tIns="19050" rIns="38100" bIns="19050" anchor="ctr">
                  <a:spAutoFit/>
                </a:bodyPr>
                <a:lstStyle/>
                <a:p>
                  <a:pPr>
                    <a:defRPr sz="800">
                      <a:solidFill>
                        <a:schemeClr val="bg2">
                          <a:lumMod val="2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1">
                      <a:avLst/>
                    </a:prstGeom>
                  </c15:spPr>
                </c:ext>
                <c:ext xmlns:c16="http://schemas.microsoft.com/office/drawing/2014/chart" uri="{C3380CC4-5D6E-409C-BE32-E72D297353CC}">
                  <c16:uniqueId val="{00000001-2D58-46CA-AFC7-B8E01BB868F8}"/>
                </c:ext>
              </c:extLst>
            </c:dLbl>
            <c:spPr>
              <a:noFill/>
              <a:ln>
                <a:noFill/>
              </a:ln>
              <a:effectLst/>
            </c:spPr>
            <c:txPr>
              <a:bodyPr/>
              <a:lstStyle/>
              <a:p>
                <a:pPr>
                  <a:defRPr sz="800">
                    <a:solidFill>
                      <a:schemeClr val="bg2">
                        <a:lumMod val="2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borderCallout1">
                    <a:avLst/>
                  </a:prstGeom>
                </c15:spPr>
                <c15:showLeaderLines val="0"/>
              </c:ext>
            </c:extLst>
          </c:dLbls>
          <c:cat>
            <c:strRef>
              <c:f>Overall!$E$7:$E$3868</c:f>
              <c:strCache>
                <c:ptCount val="3862"/>
                <c:pt idx="0">
                  <c:v>1403-01-14</c:v>
                </c:pt>
                <c:pt idx="1">
                  <c:v>1403-01-11</c:v>
                </c:pt>
                <c:pt idx="2">
                  <c:v>1403-01-08</c:v>
                </c:pt>
                <c:pt idx="3">
                  <c:v>1403-01-07</c:v>
                </c:pt>
                <c:pt idx="4">
                  <c:v>1403-01-06</c:v>
                </c:pt>
                <c:pt idx="5">
                  <c:v>1403-01-05</c:v>
                </c:pt>
                <c:pt idx="6">
                  <c:v>1402-12-28</c:v>
                </c:pt>
                <c:pt idx="7">
                  <c:v>1402-12-27</c:v>
                </c:pt>
                <c:pt idx="8">
                  <c:v>1402-12-26</c:v>
                </c:pt>
                <c:pt idx="9">
                  <c:v>1402-12-23</c:v>
                </c:pt>
                <c:pt idx="10">
                  <c:v>1402-12-22</c:v>
                </c:pt>
                <c:pt idx="11">
                  <c:v>1402-12-21</c:v>
                </c:pt>
                <c:pt idx="12">
                  <c:v>1402-12-20</c:v>
                </c:pt>
                <c:pt idx="13">
                  <c:v>1402-12-19</c:v>
                </c:pt>
                <c:pt idx="14">
                  <c:v>1402-12-16</c:v>
                </c:pt>
                <c:pt idx="15">
                  <c:v>1402-12-15</c:v>
                </c:pt>
                <c:pt idx="16">
                  <c:v>1402-12-14</c:v>
                </c:pt>
                <c:pt idx="17">
                  <c:v>1402-12-13</c:v>
                </c:pt>
                <c:pt idx="18">
                  <c:v>1402-12-12</c:v>
                </c:pt>
                <c:pt idx="19">
                  <c:v>1402-12-09</c:v>
                </c:pt>
                <c:pt idx="20">
                  <c:v>1402-12-08</c:v>
                </c:pt>
                <c:pt idx="21">
                  <c:v>1402-12-07</c:v>
                </c:pt>
                <c:pt idx="22">
                  <c:v>1402-12-05</c:v>
                </c:pt>
                <c:pt idx="23">
                  <c:v>1402-12-02</c:v>
                </c:pt>
                <c:pt idx="24">
                  <c:v>1402-12-01</c:v>
                </c:pt>
                <c:pt idx="25">
                  <c:v>1402-11-30</c:v>
                </c:pt>
                <c:pt idx="26">
                  <c:v>1402-11-29</c:v>
                </c:pt>
                <c:pt idx="27">
                  <c:v>1402-11-28</c:v>
                </c:pt>
                <c:pt idx="28">
                  <c:v>1402-11-25</c:v>
                </c:pt>
                <c:pt idx="29">
                  <c:v>1402-11-24</c:v>
                </c:pt>
                <c:pt idx="30">
                  <c:v>1402-11-23</c:v>
                </c:pt>
                <c:pt idx="31">
                  <c:v>1402-11-21</c:v>
                </c:pt>
                <c:pt idx="32">
                  <c:v>1402-11-18</c:v>
                </c:pt>
                <c:pt idx="33">
                  <c:v>1402-11-17</c:v>
                </c:pt>
                <c:pt idx="34">
                  <c:v>1402-11-16</c:v>
                </c:pt>
                <c:pt idx="35">
                  <c:v>1402-11-15</c:v>
                </c:pt>
                <c:pt idx="36">
                  <c:v>1402-11-14</c:v>
                </c:pt>
                <c:pt idx="37">
                  <c:v>1402-11-11</c:v>
                </c:pt>
                <c:pt idx="38">
                  <c:v>1402-11-10</c:v>
                </c:pt>
                <c:pt idx="39">
                  <c:v>1402-11-09</c:v>
                </c:pt>
                <c:pt idx="40">
                  <c:v>1402-11-08</c:v>
                </c:pt>
                <c:pt idx="41">
                  <c:v>1402-11-07</c:v>
                </c:pt>
                <c:pt idx="42">
                  <c:v>1402-11-04</c:v>
                </c:pt>
                <c:pt idx="43">
                  <c:v>1402-11-03</c:v>
                </c:pt>
                <c:pt idx="44">
                  <c:v>1402-11-02</c:v>
                </c:pt>
                <c:pt idx="45">
                  <c:v>1402-11-01</c:v>
                </c:pt>
                <c:pt idx="46">
                  <c:v>1402-10-30</c:v>
                </c:pt>
                <c:pt idx="47">
                  <c:v>1402-10-27</c:v>
                </c:pt>
                <c:pt idx="48">
                  <c:v>1402-10-26</c:v>
                </c:pt>
                <c:pt idx="49">
                  <c:v>1402-10-25</c:v>
                </c:pt>
                <c:pt idx="50">
                  <c:v>1402-10-24</c:v>
                </c:pt>
                <c:pt idx="51">
                  <c:v>1402-10-23</c:v>
                </c:pt>
                <c:pt idx="52">
                  <c:v>1402-10-20</c:v>
                </c:pt>
                <c:pt idx="53">
                  <c:v>1402-10-19</c:v>
                </c:pt>
                <c:pt idx="54">
                  <c:v>1402-10-18</c:v>
                </c:pt>
                <c:pt idx="55">
                  <c:v>1402-10-17</c:v>
                </c:pt>
                <c:pt idx="56">
                  <c:v>1402-10-16</c:v>
                </c:pt>
                <c:pt idx="57">
                  <c:v>1402-10-13</c:v>
                </c:pt>
                <c:pt idx="58">
                  <c:v>1402-10-12</c:v>
                </c:pt>
                <c:pt idx="59">
                  <c:v>1402-10-11</c:v>
                </c:pt>
                <c:pt idx="60">
                  <c:v>1402-10-10</c:v>
                </c:pt>
                <c:pt idx="61">
                  <c:v>1402-10-09</c:v>
                </c:pt>
                <c:pt idx="62">
                  <c:v>1402-10-06</c:v>
                </c:pt>
                <c:pt idx="63">
                  <c:v>1402-10-05</c:v>
                </c:pt>
                <c:pt idx="64">
                  <c:v>1402-10-04</c:v>
                </c:pt>
                <c:pt idx="65">
                  <c:v>1402-10-03</c:v>
                </c:pt>
                <c:pt idx="66">
                  <c:v>1402-10-02</c:v>
                </c:pt>
                <c:pt idx="67">
                  <c:v>1402-09-29</c:v>
                </c:pt>
                <c:pt idx="68">
                  <c:v>1402-09-28</c:v>
                </c:pt>
                <c:pt idx="69">
                  <c:v>1402-09-27</c:v>
                </c:pt>
                <c:pt idx="70">
                  <c:v>1402-09-25</c:v>
                </c:pt>
                <c:pt idx="71">
                  <c:v>1402-09-22</c:v>
                </c:pt>
                <c:pt idx="72">
                  <c:v>1402-09-21</c:v>
                </c:pt>
                <c:pt idx="73">
                  <c:v>1402-09-20</c:v>
                </c:pt>
                <c:pt idx="74">
                  <c:v>1402-09-19</c:v>
                </c:pt>
                <c:pt idx="75">
                  <c:v>1402-09-18</c:v>
                </c:pt>
                <c:pt idx="76">
                  <c:v>1402-09-15</c:v>
                </c:pt>
                <c:pt idx="77">
                  <c:v>1402-09-14</c:v>
                </c:pt>
                <c:pt idx="78">
                  <c:v>1402-09-13</c:v>
                </c:pt>
                <c:pt idx="79">
                  <c:v>1402-09-12</c:v>
                </c:pt>
                <c:pt idx="80">
                  <c:v>1402-09-11</c:v>
                </c:pt>
                <c:pt idx="81">
                  <c:v>1402-09-08</c:v>
                </c:pt>
                <c:pt idx="82">
                  <c:v>1402-09-07</c:v>
                </c:pt>
                <c:pt idx="83">
                  <c:v>1402-09-06</c:v>
                </c:pt>
                <c:pt idx="84">
                  <c:v>1402-09-05</c:v>
                </c:pt>
                <c:pt idx="85">
                  <c:v>1402-09-04</c:v>
                </c:pt>
                <c:pt idx="86">
                  <c:v>1402-09-01</c:v>
                </c:pt>
                <c:pt idx="87">
                  <c:v>1402-08-30</c:v>
                </c:pt>
                <c:pt idx="88">
                  <c:v>1402-08-29</c:v>
                </c:pt>
                <c:pt idx="89">
                  <c:v>1402-08-28</c:v>
                </c:pt>
                <c:pt idx="90">
                  <c:v>1402-08-27</c:v>
                </c:pt>
                <c:pt idx="91">
                  <c:v>1402-08-24</c:v>
                </c:pt>
                <c:pt idx="92">
                  <c:v>1402-08-23</c:v>
                </c:pt>
                <c:pt idx="93">
                  <c:v>1402-08-22</c:v>
                </c:pt>
                <c:pt idx="94">
                  <c:v>1402-08-21</c:v>
                </c:pt>
                <c:pt idx="95">
                  <c:v>1402-08-20</c:v>
                </c:pt>
                <c:pt idx="96">
                  <c:v>1402-08-17</c:v>
                </c:pt>
                <c:pt idx="97">
                  <c:v>1402-08-16</c:v>
                </c:pt>
                <c:pt idx="98">
                  <c:v>1402-08-15</c:v>
                </c:pt>
                <c:pt idx="99">
                  <c:v>1402-08-14</c:v>
                </c:pt>
                <c:pt idx="100">
                  <c:v>1402-08-13</c:v>
                </c:pt>
                <c:pt idx="101">
                  <c:v>1402-08-10</c:v>
                </c:pt>
                <c:pt idx="102">
                  <c:v>1402-08-09</c:v>
                </c:pt>
                <c:pt idx="103">
                  <c:v>1402-08-08</c:v>
                </c:pt>
                <c:pt idx="104">
                  <c:v>1402-08-07</c:v>
                </c:pt>
                <c:pt idx="105">
                  <c:v>1402-08-06</c:v>
                </c:pt>
                <c:pt idx="106">
                  <c:v>1402-08-03</c:v>
                </c:pt>
                <c:pt idx="107">
                  <c:v>1402-08-02</c:v>
                </c:pt>
                <c:pt idx="108">
                  <c:v>1402-08-01</c:v>
                </c:pt>
                <c:pt idx="109">
                  <c:v>1402-07-30</c:v>
                </c:pt>
                <c:pt idx="110">
                  <c:v>1402-07-29</c:v>
                </c:pt>
                <c:pt idx="111">
                  <c:v>1402-07-26</c:v>
                </c:pt>
                <c:pt idx="112">
                  <c:v>1402-07-25</c:v>
                </c:pt>
                <c:pt idx="113">
                  <c:v>1402-07-24</c:v>
                </c:pt>
                <c:pt idx="114">
                  <c:v>1402-07-23</c:v>
                </c:pt>
                <c:pt idx="115">
                  <c:v>1402-07-22</c:v>
                </c:pt>
                <c:pt idx="116">
                  <c:v>1402-07-19</c:v>
                </c:pt>
                <c:pt idx="117">
                  <c:v>1402-07-18</c:v>
                </c:pt>
                <c:pt idx="118">
                  <c:v>1402-07-17</c:v>
                </c:pt>
                <c:pt idx="119">
                  <c:v>1402-07-16</c:v>
                </c:pt>
                <c:pt idx="120">
                  <c:v>1402-07-15</c:v>
                </c:pt>
                <c:pt idx="121">
                  <c:v>1402-07-12</c:v>
                </c:pt>
                <c:pt idx="122">
                  <c:v>1402-07-10</c:v>
                </c:pt>
                <c:pt idx="123">
                  <c:v>1402-07-09</c:v>
                </c:pt>
                <c:pt idx="124">
                  <c:v>1402-07-08</c:v>
                </c:pt>
                <c:pt idx="125">
                  <c:v>1402-07-05</c:v>
                </c:pt>
                <c:pt idx="126">
                  <c:v>1402-07-04</c:v>
                </c:pt>
                <c:pt idx="127">
                  <c:v>1402-07-03</c:v>
                </c:pt>
                <c:pt idx="128">
                  <c:v>1402-07-01</c:v>
                </c:pt>
                <c:pt idx="129">
                  <c:v>1402-06-29</c:v>
                </c:pt>
                <c:pt idx="130">
                  <c:v>1402-06-28</c:v>
                </c:pt>
                <c:pt idx="131">
                  <c:v>1402-06-27</c:v>
                </c:pt>
                <c:pt idx="132">
                  <c:v>1402-06-26</c:v>
                </c:pt>
                <c:pt idx="133">
                  <c:v>1402-06-22</c:v>
                </c:pt>
                <c:pt idx="134">
                  <c:v>1402-06-21</c:v>
                </c:pt>
                <c:pt idx="135">
                  <c:v>1402-06-20</c:v>
                </c:pt>
                <c:pt idx="136">
                  <c:v>1402-06-19</c:v>
                </c:pt>
                <c:pt idx="137">
                  <c:v>1402-06-18</c:v>
                </c:pt>
                <c:pt idx="138">
                  <c:v>1402-06-14</c:v>
                </c:pt>
                <c:pt idx="139">
                  <c:v>1402-06-13</c:v>
                </c:pt>
                <c:pt idx="140">
                  <c:v>1402-06-12</c:v>
                </c:pt>
                <c:pt idx="141">
                  <c:v>1402-06-11</c:v>
                </c:pt>
                <c:pt idx="142">
                  <c:v>1402-06-08</c:v>
                </c:pt>
                <c:pt idx="143">
                  <c:v>1402-06-07</c:v>
                </c:pt>
                <c:pt idx="144">
                  <c:v>1402-06-06</c:v>
                </c:pt>
                <c:pt idx="145">
                  <c:v>1402-06-05</c:v>
                </c:pt>
                <c:pt idx="146">
                  <c:v>1402-06-04</c:v>
                </c:pt>
                <c:pt idx="147">
                  <c:v>1402-06-01</c:v>
                </c:pt>
                <c:pt idx="148">
                  <c:v>1402-05-31</c:v>
                </c:pt>
                <c:pt idx="149">
                  <c:v>1402-05-30</c:v>
                </c:pt>
                <c:pt idx="150">
                  <c:v>1402-05-29</c:v>
                </c:pt>
                <c:pt idx="151">
                  <c:v>1402-05-28</c:v>
                </c:pt>
                <c:pt idx="152">
                  <c:v>1402-05-25</c:v>
                </c:pt>
                <c:pt idx="153">
                  <c:v>1402-05-24</c:v>
                </c:pt>
                <c:pt idx="154">
                  <c:v>1402-05-23</c:v>
                </c:pt>
                <c:pt idx="155">
                  <c:v>1402-05-22</c:v>
                </c:pt>
                <c:pt idx="156">
                  <c:v>1402-05-21</c:v>
                </c:pt>
                <c:pt idx="157">
                  <c:v>1402-05-18</c:v>
                </c:pt>
                <c:pt idx="158">
                  <c:v>1402-05-17</c:v>
                </c:pt>
                <c:pt idx="159">
                  <c:v>1402-05-16</c:v>
                </c:pt>
                <c:pt idx="160">
                  <c:v>1402-05-15</c:v>
                </c:pt>
                <c:pt idx="161">
                  <c:v>1402-05-14</c:v>
                </c:pt>
                <c:pt idx="162">
                  <c:v>1402-05-10</c:v>
                </c:pt>
                <c:pt idx="163">
                  <c:v>1402-05-09</c:v>
                </c:pt>
                <c:pt idx="164">
                  <c:v>1402-05-08</c:v>
                </c:pt>
                <c:pt idx="165">
                  <c:v>1402-05-07</c:v>
                </c:pt>
                <c:pt idx="166">
                  <c:v>1402-05-04</c:v>
                </c:pt>
                <c:pt idx="167">
                  <c:v>1402-05-03</c:v>
                </c:pt>
                <c:pt idx="168">
                  <c:v>1402-05-02</c:v>
                </c:pt>
                <c:pt idx="169">
                  <c:v>1402-05-01</c:v>
                </c:pt>
                <c:pt idx="170">
                  <c:v>1402-04-31</c:v>
                </c:pt>
                <c:pt idx="171">
                  <c:v>1402-04-28</c:v>
                </c:pt>
                <c:pt idx="172">
                  <c:v>1402-04-27</c:v>
                </c:pt>
                <c:pt idx="173">
                  <c:v>1402-04-26</c:v>
                </c:pt>
                <c:pt idx="174">
                  <c:v>1402-04-25</c:v>
                </c:pt>
                <c:pt idx="175">
                  <c:v>1402-04-24</c:v>
                </c:pt>
                <c:pt idx="176">
                  <c:v>1402-04-21</c:v>
                </c:pt>
                <c:pt idx="177">
                  <c:v>1402-04-20</c:v>
                </c:pt>
                <c:pt idx="178">
                  <c:v>1402-04-19</c:v>
                </c:pt>
                <c:pt idx="179">
                  <c:v>1402-04-18</c:v>
                </c:pt>
                <c:pt idx="180">
                  <c:v>1402-04-17</c:v>
                </c:pt>
                <c:pt idx="181">
                  <c:v>1402-04-14</c:v>
                </c:pt>
                <c:pt idx="182">
                  <c:v>1402-04-13</c:v>
                </c:pt>
                <c:pt idx="183">
                  <c:v>1402-04-12</c:v>
                </c:pt>
                <c:pt idx="184">
                  <c:v>1402-04-11</c:v>
                </c:pt>
                <c:pt idx="185">
                  <c:v>1402-04-10</c:v>
                </c:pt>
                <c:pt idx="186">
                  <c:v>1402-04-07</c:v>
                </c:pt>
                <c:pt idx="187">
                  <c:v>1402-04-06</c:v>
                </c:pt>
                <c:pt idx="188">
                  <c:v>1402-04-05</c:v>
                </c:pt>
                <c:pt idx="189">
                  <c:v>1402-04-04</c:v>
                </c:pt>
                <c:pt idx="190">
                  <c:v>1402-04-03</c:v>
                </c:pt>
                <c:pt idx="191">
                  <c:v>1402-03-31</c:v>
                </c:pt>
                <c:pt idx="192">
                  <c:v>1402-03-30</c:v>
                </c:pt>
                <c:pt idx="193">
                  <c:v>1402-03-29</c:v>
                </c:pt>
                <c:pt idx="194">
                  <c:v>1402-03-28</c:v>
                </c:pt>
                <c:pt idx="195">
                  <c:v>1402-03-27</c:v>
                </c:pt>
                <c:pt idx="196">
                  <c:v>1402-03-24</c:v>
                </c:pt>
                <c:pt idx="197">
                  <c:v>1402-03-23</c:v>
                </c:pt>
                <c:pt idx="198">
                  <c:v>1402-03-22</c:v>
                </c:pt>
                <c:pt idx="199">
                  <c:v>1402-03-21</c:v>
                </c:pt>
                <c:pt idx="200">
                  <c:v>1402-03-20</c:v>
                </c:pt>
                <c:pt idx="201">
                  <c:v>1402-03-17</c:v>
                </c:pt>
                <c:pt idx="202">
                  <c:v>1402-03-16</c:v>
                </c:pt>
                <c:pt idx="203">
                  <c:v>1402-03-13</c:v>
                </c:pt>
                <c:pt idx="204">
                  <c:v>1402-03-10</c:v>
                </c:pt>
                <c:pt idx="205">
                  <c:v>1402-03-09</c:v>
                </c:pt>
                <c:pt idx="206">
                  <c:v>1402-03-08</c:v>
                </c:pt>
                <c:pt idx="207">
                  <c:v>1402-03-07</c:v>
                </c:pt>
                <c:pt idx="208">
                  <c:v>1402-03-06</c:v>
                </c:pt>
                <c:pt idx="209">
                  <c:v>1402-03-03</c:v>
                </c:pt>
                <c:pt idx="210">
                  <c:v>1402-03-02</c:v>
                </c:pt>
                <c:pt idx="211">
                  <c:v>1402-03-01</c:v>
                </c:pt>
                <c:pt idx="212">
                  <c:v>1402-02-31</c:v>
                </c:pt>
                <c:pt idx="213">
                  <c:v>1402-02-30</c:v>
                </c:pt>
                <c:pt idx="214">
                  <c:v>1402-02-27</c:v>
                </c:pt>
                <c:pt idx="215">
                  <c:v>1402-02-25</c:v>
                </c:pt>
                <c:pt idx="216">
                  <c:v>1402-02-24</c:v>
                </c:pt>
                <c:pt idx="217">
                  <c:v>1402-02-23</c:v>
                </c:pt>
                <c:pt idx="218">
                  <c:v>1402-02-20</c:v>
                </c:pt>
                <c:pt idx="219">
                  <c:v>1402-02-19</c:v>
                </c:pt>
                <c:pt idx="220">
                  <c:v>1402-02-18</c:v>
                </c:pt>
                <c:pt idx="221">
                  <c:v>1402-02-17</c:v>
                </c:pt>
                <c:pt idx="222">
                  <c:v>1402-02-16</c:v>
                </c:pt>
                <c:pt idx="223">
                  <c:v>1402-02-13</c:v>
                </c:pt>
                <c:pt idx="224">
                  <c:v>1402-02-12</c:v>
                </c:pt>
                <c:pt idx="225">
                  <c:v>1402-02-11</c:v>
                </c:pt>
                <c:pt idx="226">
                  <c:v>1402-02-10</c:v>
                </c:pt>
                <c:pt idx="227">
                  <c:v>1402-02-09</c:v>
                </c:pt>
                <c:pt idx="228">
                  <c:v>1402-02-06</c:v>
                </c:pt>
                <c:pt idx="229">
                  <c:v>1402-02-05</c:v>
                </c:pt>
                <c:pt idx="230">
                  <c:v>1402-02-04</c:v>
                </c:pt>
                <c:pt idx="231">
                  <c:v>1402-01-30</c:v>
                </c:pt>
                <c:pt idx="232">
                  <c:v>1402-01-29</c:v>
                </c:pt>
                <c:pt idx="233">
                  <c:v>1402-01-28</c:v>
                </c:pt>
                <c:pt idx="234">
                  <c:v>1402-01-27</c:v>
                </c:pt>
                <c:pt idx="235">
                  <c:v>1402-01-26</c:v>
                </c:pt>
                <c:pt idx="236">
                  <c:v>1402-01-21</c:v>
                </c:pt>
                <c:pt idx="237">
                  <c:v>1402-01-20</c:v>
                </c:pt>
                <c:pt idx="238">
                  <c:v>1402-01-19</c:v>
                </c:pt>
                <c:pt idx="239">
                  <c:v>1402-01-16</c:v>
                </c:pt>
                <c:pt idx="240">
                  <c:v>1402-01-15</c:v>
                </c:pt>
                <c:pt idx="241">
                  <c:v>1402-01-14</c:v>
                </c:pt>
                <c:pt idx="242">
                  <c:v>1402-01-09</c:v>
                </c:pt>
                <c:pt idx="243">
                  <c:v>1402-01-08</c:v>
                </c:pt>
                <c:pt idx="244">
                  <c:v>1402-01-07</c:v>
                </c:pt>
                <c:pt idx="245">
                  <c:v>1402-01-06</c:v>
                </c:pt>
                <c:pt idx="246">
                  <c:v>1402-01-05</c:v>
                </c:pt>
                <c:pt idx="247">
                  <c:v>1401-12-28</c:v>
                </c:pt>
                <c:pt idx="248">
                  <c:v>1401-12-27</c:v>
                </c:pt>
                <c:pt idx="249">
                  <c:v>1401-12-24</c:v>
                </c:pt>
                <c:pt idx="250">
                  <c:v>1401-12-23</c:v>
                </c:pt>
                <c:pt idx="251">
                  <c:v>1401-12-22</c:v>
                </c:pt>
                <c:pt idx="252">
                  <c:v>1401-12-21</c:v>
                </c:pt>
                <c:pt idx="253">
                  <c:v>1401-12-20</c:v>
                </c:pt>
                <c:pt idx="254">
                  <c:v>1401-12-16</c:v>
                </c:pt>
                <c:pt idx="255">
                  <c:v>1401-12-15</c:v>
                </c:pt>
                <c:pt idx="256">
                  <c:v>1401-12-14</c:v>
                </c:pt>
                <c:pt idx="257">
                  <c:v>1401-12-13</c:v>
                </c:pt>
                <c:pt idx="258">
                  <c:v>1401-12-10</c:v>
                </c:pt>
                <c:pt idx="259">
                  <c:v>1401-12-09</c:v>
                </c:pt>
                <c:pt idx="260">
                  <c:v>1401-12-08</c:v>
                </c:pt>
                <c:pt idx="261">
                  <c:v>1401-12-07</c:v>
                </c:pt>
                <c:pt idx="262">
                  <c:v>1401-12-06</c:v>
                </c:pt>
                <c:pt idx="263">
                  <c:v>1401-12-03</c:v>
                </c:pt>
                <c:pt idx="264">
                  <c:v>1401-12-02</c:v>
                </c:pt>
                <c:pt idx="265">
                  <c:v>1401-12-01</c:v>
                </c:pt>
                <c:pt idx="266">
                  <c:v>1401-11-30</c:v>
                </c:pt>
                <c:pt idx="267">
                  <c:v>1401-11-26</c:v>
                </c:pt>
                <c:pt idx="268">
                  <c:v>1401-11-25</c:v>
                </c:pt>
                <c:pt idx="269">
                  <c:v>1401-11-24</c:v>
                </c:pt>
                <c:pt idx="270">
                  <c:v>1401-11-23</c:v>
                </c:pt>
                <c:pt idx="271">
                  <c:v>1401-11-19</c:v>
                </c:pt>
                <c:pt idx="272">
                  <c:v>1401-11-18</c:v>
                </c:pt>
                <c:pt idx="273">
                  <c:v>1401-11-17</c:v>
                </c:pt>
                <c:pt idx="274">
                  <c:v>1401-11-16</c:v>
                </c:pt>
                <c:pt idx="275">
                  <c:v>1401-11-12</c:v>
                </c:pt>
                <c:pt idx="276">
                  <c:v>1401-11-11</c:v>
                </c:pt>
                <c:pt idx="277">
                  <c:v>1401-11-10</c:v>
                </c:pt>
                <c:pt idx="278">
                  <c:v>1401-11-09</c:v>
                </c:pt>
                <c:pt idx="279">
                  <c:v>1401-11-08</c:v>
                </c:pt>
                <c:pt idx="280">
                  <c:v>1401-11-05</c:v>
                </c:pt>
                <c:pt idx="281">
                  <c:v>1401-11-04</c:v>
                </c:pt>
                <c:pt idx="282">
                  <c:v>1401-11-03</c:v>
                </c:pt>
                <c:pt idx="283">
                  <c:v>1401-11-02</c:v>
                </c:pt>
                <c:pt idx="284">
                  <c:v>1401-11-01</c:v>
                </c:pt>
                <c:pt idx="285">
                  <c:v>1401-10-28</c:v>
                </c:pt>
                <c:pt idx="286">
                  <c:v>1401-10-27</c:v>
                </c:pt>
                <c:pt idx="287">
                  <c:v>1401-10-26</c:v>
                </c:pt>
                <c:pt idx="288">
                  <c:v>1401-10-24</c:v>
                </c:pt>
                <c:pt idx="289">
                  <c:v>1401-10-21</c:v>
                </c:pt>
                <c:pt idx="290">
                  <c:v>1401-10-20</c:v>
                </c:pt>
                <c:pt idx="291">
                  <c:v>1401-10-19</c:v>
                </c:pt>
                <c:pt idx="292">
                  <c:v>1401-10-18</c:v>
                </c:pt>
                <c:pt idx="293">
                  <c:v>1401-10-17</c:v>
                </c:pt>
                <c:pt idx="294">
                  <c:v>1401-10-14</c:v>
                </c:pt>
                <c:pt idx="295">
                  <c:v>1401-10-13</c:v>
                </c:pt>
                <c:pt idx="296">
                  <c:v>1401-10-12</c:v>
                </c:pt>
                <c:pt idx="297">
                  <c:v>1401-10-11</c:v>
                </c:pt>
                <c:pt idx="298">
                  <c:v>1401-10-10</c:v>
                </c:pt>
                <c:pt idx="299">
                  <c:v>1401-10-07</c:v>
                </c:pt>
                <c:pt idx="300">
                  <c:v>1401-10-05</c:v>
                </c:pt>
                <c:pt idx="301">
                  <c:v>1401-10-04</c:v>
                </c:pt>
                <c:pt idx="302">
                  <c:v>1401-10-03</c:v>
                </c:pt>
                <c:pt idx="303">
                  <c:v>1401-09-30</c:v>
                </c:pt>
                <c:pt idx="304">
                  <c:v>1401-09-29</c:v>
                </c:pt>
                <c:pt idx="305">
                  <c:v>1401-09-28</c:v>
                </c:pt>
                <c:pt idx="306">
                  <c:v>1401-09-27</c:v>
                </c:pt>
                <c:pt idx="307">
                  <c:v>1401-09-26</c:v>
                </c:pt>
                <c:pt idx="308">
                  <c:v>1401-09-23</c:v>
                </c:pt>
                <c:pt idx="309">
                  <c:v>1401-09-22</c:v>
                </c:pt>
                <c:pt idx="310">
                  <c:v>1401-09-21</c:v>
                </c:pt>
                <c:pt idx="311">
                  <c:v>1401-09-20</c:v>
                </c:pt>
                <c:pt idx="312">
                  <c:v>1401-09-19</c:v>
                </c:pt>
                <c:pt idx="313">
                  <c:v>1401-09-16</c:v>
                </c:pt>
                <c:pt idx="314">
                  <c:v>1401-09-15</c:v>
                </c:pt>
                <c:pt idx="315">
                  <c:v>1401-09-14</c:v>
                </c:pt>
                <c:pt idx="316">
                  <c:v>1401-09-13</c:v>
                </c:pt>
                <c:pt idx="317">
                  <c:v>1401-09-12</c:v>
                </c:pt>
                <c:pt idx="318">
                  <c:v>1401-09-09</c:v>
                </c:pt>
                <c:pt idx="319">
                  <c:v>1401-09-08</c:v>
                </c:pt>
                <c:pt idx="320">
                  <c:v>1401-09-07</c:v>
                </c:pt>
                <c:pt idx="321">
                  <c:v>1401-09-06</c:v>
                </c:pt>
                <c:pt idx="322">
                  <c:v>1401-09-05</c:v>
                </c:pt>
                <c:pt idx="323">
                  <c:v>1401-09-02</c:v>
                </c:pt>
                <c:pt idx="324">
                  <c:v>1401-09-01</c:v>
                </c:pt>
                <c:pt idx="325">
                  <c:v>1401-08-30</c:v>
                </c:pt>
                <c:pt idx="326">
                  <c:v>1401-08-29</c:v>
                </c:pt>
                <c:pt idx="327">
                  <c:v>1401-08-28</c:v>
                </c:pt>
                <c:pt idx="328">
                  <c:v>1401-08-25</c:v>
                </c:pt>
                <c:pt idx="329">
                  <c:v>1401-08-24</c:v>
                </c:pt>
                <c:pt idx="330">
                  <c:v>1401-08-23</c:v>
                </c:pt>
                <c:pt idx="331">
                  <c:v>1401-08-22</c:v>
                </c:pt>
                <c:pt idx="332">
                  <c:v>1401-08-21</c:v>
                </c:pt>
                <c:pt idx="333">
                  <c:v>1401-08-18</c:v>
                </c:pt>
                <c:pt idx="334">
                  <c:v>1401-08-17</c:v>
                </c:pt>
                <c:pt idx="335">
                  <c:v>1401-08-16</c:v>
                </c:pt>
                <c:pt idx="336">
                  <c:v>1401-08-15</c:v>
                </c:pt>
                <c:pt idx="337">
                  <c:v>1401-08-14</c:v>
                </c:pt>
                <c:pt idx="338">
                  <c:v>1401-08-11</c:v>
                </c:pt>
                <c:pt idx="339">
                  <c:v>1401-08-10</c:v>
                </c:pt>
                <c:pt idx="340">
                  <c:v>1401-08-09</c:v>
                </c:pt>
                <c:pt idx="341">
                  <c:v>1401-08-08</c:v>
                </c:pt>
                <c:pt idx="342">
                  <c:v>1401-08-07</c:v>
                </c:pt>
                <c:pt idx="343">
                  <c:v>1401-08-04</c:v>
                </c:pt>
                <c:pt idx="344">
                  <c:v>1401-08-03</c:v>
                </c:pt>
                <c:pt idx="345">
                  <c:v>1401-08-02</c:v>
                </c:pt>
                <c:pt idx="346">
                  <c:v>1401-08-01</c:v>
                </c:pt>
                <c:pt idx="347">
                  <c:v>1401-07-30</c:v>
                </c:pt>
                <c:pt idx="348">
                  <c:v>1401-07-27</c:v>
                </c:pt>
                <c:pt idx="349">
                  <c:v>1401-07-26</c:v>
                </c:pt>
                <c:pt idx="350">
                  <c:v>1401-07-25</c:v>
                </c:pt>
                <c:pt idx="351">
                  <c:v>1401-07-24</c:v>
                </c:pt>
                <c:pt idx="352">
                  <c:v>1401-07-23</c:v>
                </c:pt>
                <c:pt idx="353">
                  <c:v>1401-07-20</c:v>
                </c:pt>
                <c:pt idx="354">
                  <c:v>1401-07-19</c:v>
                </c:pt>
                <c:pt idx="355">
                  <c:v>1401-07-18</c:v>
                </c:pt>
                <c:pt idx="356">
                  <c:v>1401-07-17</c:v>
                </c:pt>
                <c:pt idx="357">
                  <c:v>1401-07-16</c:v>
                </c:pt>
                <c:pt idx="358">
                  <c:v>1401-07-12</c:v>
                </c:pt>
                <c:pt idx="359">
                  <c:v>1401-07-11</c:v>
                </c:pt>
                <c:pt idx="360">
                  <c:v>1401-07-10</c:v>
                </c:pt>
                <c:pt idx="361">
                  <c:v>1401-07-09</c:v>
                </c:pt>
                <c:pt idx="362">
                  <c:v>1401-07-06</c:v>
                </c:pt>
                <c:pt idx="363">
                  <c:v>1401-07-04</c:v>
                </c:pt>
                <c:pt idx="364">
                  <c:v>1401-07-02</c:v>
                </c:pt>
                <c:pt idx="365">
                  <c:v>1401-06-30</c:v>
                </c:pt>
                <c:pt idx="366">
                  <c:v>1401-06-29</c:v>
                </c:pt>
                <c:pt idx="367">
                  <c:v>1401-06-28</c:v>
                </c:pt>
                <c:pt idx="368">
                  <c:v>1401-06-27</c:v>
                </c:pt>
                <c:pt idx="369">
                  <c:v>1401-06-23</c:v>
                </c:pt>
                <c:pt idx="370">
                  <c:v>1401-06-22</c:v>
                </c:pt>
                <c:pt idx="371">
                  <c:v>1401-06-21</c:v>
                </c:pt>
                <c:pt idx="372">
                  <c:v>1401-06-20</c:v>
                </c:pt>
                <c:pt idx="373">
                  <c:v>1401-06-19</c:v>
                </c:pt>
                <c:pt idx="374">
                  <c:v>1401-06-16</c:v>
                </c:pt>
                <c:pt idx="375">
                  <c:v>1401-06-15</c:v>
                </c:pt>
                <c:pt idx="376">
                  <c:v>1401-06-14</c:v>
                </c:pt>
                <c:pt idx="377">
                  <c:v>1401-06-13</c:v>
                </c:pt>
                <c:pt idx="378">
                  <c:v>1401-06-12</c:v>
                </c:pt>
                <c:pt idx="379">
                  <c:v>1401-06-09</c:v>
                </c:pt>
                <c:pt idx="380">
                  <c:v>1401-06-08</c:v>
                </c:pt>
                <c:pt idx="381">
                  <c:v>1401-06-07</c:v>
                </c:pt>
                <c:pt idx="382">
                  <c:v>1401-06-06</c:v>
                </c:pt>
                <c:pt idx="383">
                  <c:v>1401-06-05</c:v>
                </c:pt>
                <c:pt idx="384">
                  <c:v>1401-06-02</c:v>
                </c:pt>
                <c:pt idx="385">
                  <c:v>1401-06-01</c:v>
                </c:pt>
                <c:pt idx="386">
                  <c:v>1401-05-31</c:v>
                </c:pt>
                <c:pt idx="387">
                  <c:v>1401-05-30</c:v>
                </c:pt>
                <c:pt idx="388">
                  <c:v>1401-05-29</c:v>
                </c:pt>
                <c:pt idx="389">
                  <c:v>1401-05-26</c:v>
                </c:pt>
                <c:pt idx="390">
                  <c:v>1401-05-25</c:v>
                </c:pt>
                <c:pt idx="391">
                  <c:v>1401-05-24</c:v>
                </c:pt>
                <c:pt idx="392">
                  <c:v>1401-05-23</c:v>
                </c:pt>
                <c:pt idx="393">
                  <c:v>1401-05-22</c:v>
                </c:pt>
                <c:pt idx="394">
                  <c:v>1401-05-19</c:v>
                </c:pt>
                <c:pt idx="395">
                  <c:v>1401-05-18</c:v>
                </c:pt>
                <c:pt idx="396">
                  <c:v>1401-05-15</c:v>
                </c:pt>
                <c:pt idx="397">
                  <c:v>1401-05-12</c:v>
                </c:pt>
                <c:pt idx="398">
                  <c:v>1401-05-11</c:v>
                </c:pt>
                <c:pt idx="399">
                  <c:v>1401-05-10</c:v>
                </c:pt>
                <c:pt idx="400">
                  <c:v>1401-05-09</c:v>
                </c:pt>
                <c:pt idx="401">
                  <c:v>1401-05-08</c:v>
                </c:pt>
                <c:pt idx="402">
                  <c:v>1401-05-05</c:v>
                </c:pt>
                <c:pt idx="403">
                  <c:v>1401-05-04</c:v>
                </c:pt>
                <c:pt idx="404">
                  <c:v>1401-05-03</c:v>
                </c:pt>
                <c:pt idx="405">
                  <c:v>1401-05-02</c:v>
                </c:pt>
                <c:pt idx="406">
                  <c:v>1401-05-01</c:v>
                </c:pt>
                <c:pt idx="407">
                  <c:v>1401-04-29</c:v>
                </c:pt>
                <c:pt idx="408">
                  <c:v>1401-04-28</c:v>
                </c:pt>
                <c:pt idx="409">
                  <c:v>1401-04-26</c:v>
                </c:pt>
                <c:pt idx="410">
                  <c:v>1401-04-25</c:v>
                </c:pt>
                <c:pt idx="411">
                  <c:v>1401-04-22</c:v>
                </c:pt>
                <c:pt idx="412">
                  <c:v>1401-04-21</c:v>
                </c:pt>
                <c:pt idx="413">
                  <c:v>1401-04-20</c:v>
                </c:pt>
                <c:pt idx="414">
                  <c:v>1401-04-18</c:v>
                </c:pt>
                <c:pt idx="415">
                  <c:v>1401-04-15</c:v>
                </c:pt>
                <c:pt idx="416">
                  <c:v>1401-04-14</c:v>
                </c:pt>
                <c:pt idx="417">
                  <c:v>1401-04-13</c:v>
                </c:pt>
                <c:pt idx="418">
                  <c:v>1401-04-12</c:v>
                </c:pt>
                <c:pt idx="419">
                  <c:v>1401-04-11</c:v>
                </c:pt>
                <c:pt idx="420">
                  <c:v>1401-04-08</c:v>
                </c:pt>
                <c:pt idx="421">
                  <c:v>1401-04-07</c:v>
                </c:pt>
                <c:pt idx="422">
                  <c:v>1401-04-06</c:v>
                </c:pt>
                <c:pt idx="423">
                  <c:v>1401-04-05</c:v>
                </c:pt>
                <c:pt idx="424">
                  <c:v>1401-04-04</c:v>
                </c:pt>
                <c:pt idx="425">
                  <c:v>1401-04-01</c:v>
                </c:pt>
                <c:pt idx="426">
                  <c:v>1401-03-31</c:v>
                </c:pt>
                <c:pt idx="427">
                  <c:v>1401-03-30</c:v>
                </c:pt>
                <c:pt idx="428">
                  <c:v>1401-03-29</c:v>
                </c:pt>
                <c:pt idx="429">
                  <c:v>1401-03-28</c:v>
                </c:pt>
                <c:pt idx="430">
                  <c:v>1401-03-25</c:v>
                </c:pt>
                <c:pt idx="431">
                  <c:v>1401-03-24</c:v>
                </c:pt>
                <c:pt idx="432">
                  <c:v>1401-03-23</c:v>
                </c:pt>
                <c:pt idx="433">
                  <c:v>1401-03-22</c:v>
                </c:pt>
                <c:pt idx="434">
                  <c:v>1401-03-21</c:v>
                </c:pt>
                <c:pt idx="435">
                  <c:v>1401-03-18</c:v>
                </c:pt>
                <c:pt idx="436">
                  <c:v>1401-03-17</c:v>
                </c:pt>
                <c:pt idx="437">
                  <c:v>1401-03-16</c:v>
                </c:pt>
                <c:pt idx="438">
                  <c:v>1401-03-11</c:v>
                </c:pt>
                <c:pt idx="439">
                  <c:v>1401-03-10</c:v>
                </c:pt>
                <c:pt idx="440">
                  <c:v>1401-03-09</c:v>
                </c:pt>
                <c:pt idx="441">
                  <c:v>1401-03-08</c:v>
                </c:pt>
                <c:pt idx="442">
                  <c:v>1401-03-07</c:v>
                </c:pt>
                <c:pt idx="443">
                  <c:v>1401-03-04</c:v>
                </c:pt>
                <c:pt idx="444">
                  <c:v>1401-03-03</c:v>
                </c:pt>
                <c:pt idx="445">
                  <c:v>1401-03-02</c:v>
                </c:pt>
                <c:pt idx="446">
                  <c:v>1401-03-01</c:v>
                </c:pt>
                <c:pt idx="447">
                  <c:v>1401-02-31</c:v>
                </c:pt>
                <c:pt idx="448">
                  <c:v>1401-02-28</c:v>
                </c:pt>
                <c:pt idx="449">
                  <c:v>1401-02-27</c:v>
                </c:pt>
                <c:pt idx="450">
                  <c:v>1401-02-26</c:v>
                </c:pt>
                <c:pt idx="451">
                  <c:v>1401-02-25</c:v>
                </c:pt>
                <c:pt idx="452">
                  <c:v>1401-02-24</c:v>
                </c:pt>
                <c:pt idx="453">
                  <c:v>1401-02-21</c:v>
                </c:pt>
                <c:pt idx="454">
                  <c:v>1401-02-20</c:v>
                </c:pt>
                <c:pt idx="455">
                  <c:v>1401-02-19</c:v>
                </c:pt>
                <c:pt idx="456">
                  <c:v>1401-02-18</c:v>
                </c:pt>
                <c:pt idx="457">
                  <c:v>1401-02-17</c:v>
                </c:pt>
                <c:pt idx="458">
                  <c:v>1401-02-12</c:v>
                </c:pt>
                <c:pt idx="459">
                  <c:v>1401-02-11</c:v>
                </c:pt>
                <c:pt idx="460">
                  <c:v>1401-02-10</c:v>
                </c:pt>
                <c:pt idx="461">
                  <c:v>1401-02-07</c:v>
                </c:pt>
                <c:pt idx="462">
                  <c:v>1401-02-06</c:v>
                </c:pt>
                <c:pt idx="463">
                  <c:v>1401-02-05</c:v>
                </c:pt>
                <c:pt idx="464">
                  <c:v>1401-02-04</c:v>
                </c:pt>
                <c:pt idx="465">
                  <c:v>1401-01-31</c:v>
                </c:pt>
                <c:pt idx="466">
                  <c:v>1401-01-30</c:v>
                </c:pt>
                <c:pt idx="467">
                  <c:v>1401-01-29</c:v>
                </c:pt>
                <c:pt idx="468">
                  <c:v>1401-01-28</c:v>
                </c:pt>
                <c:pt idx="469">
                  <c:v>1401-01-27</c:v>
                </c:pt>
                <c:pt idx="470">
                  <c:v>1401-01-24</c:v>
                </c:pt>
                <c:pt idx="471">
                  <c:v>1401-01-23</c:v>
                </c:pt>
                <c:pt idx="472">
                  <c:v>1401-01-22</c:v>
                </c:pt>
                <c:pt idx="473">
                  <c:v>1401-01-21</c:v>
                </c:pt>
                <c:pt idx="474">
                  <c:v>1401-01-20</c:v>
                </c:pt>
                <c:pt idx="475">
                  <c:v>1401-01-17</c:v>
                </c:pt>
                <c:pt idx="476">
                  <c:v>1401-01-16</c:v>
                </c:pt>
                <c:pt idx="477">
                  <c:v>1401-01-15</c:v>
                </c:pt>
                <c:pt idx="478">
                  <c:v>1401-01-14</c:v>
                </c:pt>
                <c:pt idx="479">
                  <c:v>1401-01-10</c:v>
                </c:pt>
                <c:pt idx="480">
                  <c:v>1401-01-09</c:v>
                </c:pt>
                <c:pt idx="481">
                  <c:v>1401-01-08</c:v>
                </c:pt>
                <c:pt idx="482">
                  <c:v>1401-01-07</c:v>
                </c:pt>
                <c:pt idx="483">
                  <c:v>1401-01-06</c:v>
                </c:pt>
                <c:pt idx="484">
                  <c:v>1400-12-28</c:v>
                </c:pt>
                <c:pt idx="485">
                  <c:v>1400-12-25</c:v>
                </c:pt>
                <c:pt idx="486">
                  <c:v>1400-12-24</c:v>
                </c:pt>
                <c:pt idx="487">
                  <c:v>1400-12-23</c:v>
                </c:pt>
                <c:pt idx="488">
                  <c:v>1400-12-22</c:v>
                </c:pt>
                <c:pt idx="489">
                  <c:v>1400-12-21</c:v>
                </c:pt>
                <c:pt idx="490">
                  <c:v>1400-12-18</c:v>
                </c:pt>
                <c:pt idx="491">
                  <c:v>1400-12-17</c:v>
                </c:pt>
                <c:pt idx="492">
                  <c:v>1400-12-16</c:v>
                </c:pt>
                <c:pt idx="493">
                  <c:v>1400-12-15</c:v>
                </c:pt>
                <c:pt idx="494">
                  <c:v>1400-12-14</c:v>
                </c:pt>
                <c:pt idx="495">
                  <c:v>1400-12-11</c:v>
                </c:pt>
                <c:pt idx="496">
                  <c:v>1400-12-09</c:v>
                </c:pt>
                <c:pt idx="497">
                  <c:v>1400-12-08</c:v>
                </c:pt>
                <c:pt idx="498">
                  <c:v>1400-12-07</c:v>
                </c:pt>
                <c:pt idx="499">
                  <c:v>1400-12-04</c:v>
                </c:pt>
                <c:pt idx="500">
                  <c:v>1400-12-03</c:v>
                </c:pt>
                <c:pt idx="501">
                  <c:v>1400-12-02</c:v>
                </c:pt>
                <c:pt idx="502">
                  <c:v>1400-12-01</c:v>
                </c:pt>
                <c:pt idx="503">
                  <c:v>1400-11-30</c:v>
                </c:pt>
                <c:pt idx="504">
                  <c:v>1400-11-27</c:v>
                </c:pt>
                <c:pt idx="505">
                  <c:v>1400-11-25</c:v>
                </c:pt>
                <c:pt idx="506">
                  <c:v>1400-11-24</c:v>
                </c:pt>
                <c:pt idx="507">
                  <c:v>1400-11-23</c:v>
                </c:pt>
                <c:pt idx="508">
                  <c:v>1400-11-20</c:v>
                </c:pt>
                <c:pt idx="509">
                  <c:v>1400-11-19</c:v>
                </c:pt>
                <c:pt idx="510">
                  <c:v>1400-11-18</c:v>
                </c:pt>
                <c:pt idx="511">
                  <c:v>1400-11-17</c:v>
                </c:pt>
                <c:pt idx="512">
                  <c:v>1400-11-16</c:v>
                </c:pt>
                <c:pt idx="513">
                  <c:v>1400-11-13</c:v>
                </c:pt>
                <c:pt idx="514">
                  <c:v>1400-11-12</c:v>
                </c:pt>
                <c:pt idx="515">
                  <c:v>1400-11-11</c:v>
                </c:pt>
                <c:pt idx="516">
                  <c:v>1400-11-10</c:v>
                </c:pt>
                <c:pt idx="517">
                  <c:v>1400-11-09</c:v>
                </c:pt>
                <c:pt idx="518">
                  <c:v>1400-11-06</c:v>
                </c:pt>
                <c:pt idx="519">
                  <c:v>1400-11-05</c:v>
                </c:pt>
                <c:pt idx="520">
                  <c:v>1400-11-04</c:v>
                </c:pt>
                <c:pt idx="521">
                  <c:v>1400-11-03</c:v>
                </c:pt>
                <c:pt idx="522">
                  <c:v>1400-11-02</c:v>
                </c:pt>
                <c:pt idx="523">
                  <c:v>1400-10-29</c:v>
                </c:pt>
                <c:pt idx="524">
                  <c:v>1400-10-28</c:v>
                </c:pt>
                <c:pt idx="525">
                  <c:v>1400-10-27</c:v>
                </c:pt>
                <c:pt idx="526">
                  <c:v>1400-10-26</c:v>
                </c:pt>
                <c:pt idx="527">
                  <c:v>1400-10-25</c:v>
                </c:pt>
                <c:pt idx="528">
                  <c:v>1400-10-22</c:v>
                </c:pt>
                <c:pt idx="529">
                  <c:v>1400-10-21</c:v>
                </c:pt>
                <c:pt idx="530">
                  <c:v>1400-10-20</c:v>
                </c:pt>
                <c:pt idx="531">
                  <c:v>1400-10-19</c:v>
                </c:pt>
                <c:pt idx="532">
                  <c:v>1400-10-18</c:v>
                </c:pt>
                <c:pt idx="533">
                  <c:v>1400-10-15</c:v>
                </c:pt>
                <c:pt idx="534">
                  <c:v>1400-10-14</c:v>
                </c:pt>
                <c:pt idx="535">
                  <c:v>1400-10-13</c:v>
                </c:pt>
                <c:pt idx="536">
                  <c:v>1400-10-12</c:v>
                </c:pt>
                <c:pt idx="537">
                  <c:v>1400-10-11</c:v>
                </c:pt>
                <c:pt idx="538">
                  <c:v>1400-10-08</c:v>
                </c:pt>
                <c:pt idx="539">
                  <c:v>1400-10-07</c:v>
                </c:pt>
                <c:pt idx="540">
                  <c:v>1400-10-06</c:v>
                </c:pt>
                <c:pt idx="541">
                  <c:v>1400-10-05</c:v>
                </c:pt>
                <c:pt idx="542">
                  <c:v>1400-10-04</c:v>
                </c:pt>
                <c:pt idx="543">
                  <c:v>1400-10-01</c:v>
                </c:pt>
                <c:pt idx="544">
                  <c:v>1400-09-30</c:v>
                </c:pt>
                <c:pt idx="545">
                  <c:v>1400-09-29</c:v>
                </c:pt>
                <c:pt idx="546">
                  <c:v>1400-09-28</c:v>
                </c:pt>
                <c:pt idx="547">
                  <c:v>1400-09-27</c:v>
                </c:pt>
                <c:pt idx="548">
                  <c:v>1400-09-24</c:v>
                </c:pt>
                <c:pt idx="549">
                  <c:v>1400-09-23</c:v>
                </c:pt>
                <c:pt idx="550">
                  <c:v>1400-09-22</c:v>
                </c:pt>
                <c:pt idx="551">
                  <c:v>1400-09-21</c:v>
                </c:pt>
                <c:pt idx="552">
                  <c:v>1400-09-20</c:v>
                </c:pt>
                <c:pt idx="553">
                  <c:v>1400-09-17</c:v>
                </c:pt>
                <c:pt idx="554">
                  <c:v>1400-09-16</c:v>
                </c:pt>
                <c:pt idx="555">
                  <c:v>1400-09-15</c:v>
                </c:pt>
                <c:pt idx="556">
                  <c:v>1400-09-14</c:v>
                </c:pt>
                <c:pt idx="557">
                  <c:v>1400-09-13</c:v>
                </c:pt>
                <c:pt idx="558">
                  <c:v>1400-09-10</c:v>
                </c:pt>
                <c:pt idx="559">
                  <c:v>1400-09-09</c:v>
                </c:pt>
                <c:pt idx="560">
                  <c:v>1400-09-08</c:v>
                </c:pt>
                <c:pt idx="561">
                  <c:v>1400-09-07</c:v>
                </c:pt>
                <c:pt idx="562">
                  <c:v>1400-09-06</c:v>
                </c:pt>
                <c:pt idx="563">
                  <c:v>1400-09-03</c:v>
                </c:pt>
                <c:pt idx="564">
                  <c:v>1400-09-02</c:v>
                </c:pt>
                <c:pt idx="565">
                  <c:v>1400-09-01</c:v>
                </c:pt>
                <c:pt idx="566">
                  <c:v>1400-08-30</c:v>
                </c:pt>
                <c:pt idx="567">
                  <c:v>1400-08-29</c:v>
                </c:pt>
                <c:pt idx="568">
                  <c:v>1400-08-26</c:v>
                </c:pt>
                <c:pt idx="569">
                  <c:v>1400-08-25</c:v>
                </c:pt>
                <c:pt idx="570">
                  <c:v>1400-08-24</c:v>
                </c:pt>
                <c:pt idx="571">
                  <c:v>1400-08-23</c:v>
                </c:pt>
                <c:pt idx="572">
                  <c:v>1400-08-22</c:v>
                </c:pt>
                <c:pt idx="573">
                  <c:v>1400-08-19</c:v>
                </c:pt>
                <c:pt idx="574">
                  <c:v>1400-08-18</c:v>
                </c:pt>
                <c:pt idx="575">
                  <c:v>1400-08-17</c:v>
                </c:pt>
                <c:pt idx="576">
                  <c:v>1400-08-16</c:v>
                </c:pt>
                <c:pt idx="577">
                  <c:v>1400-08-15</c:v>
                </c:pt>
                <c:pt idx="578">
                  <c:v>1400-08-12</c:v>
                </c:pt>
                <c:pt idx="579">
                  <c:v>1400-08-11</c:v>
                </c:pt>
                <c:pt idx="580">
                  <c:v>1400-08-10</c:v>
                </c:pt>
                <c:pt idx="581">
                  <c:v>1400-08-09</c:v>
                </c:pt>
                <c:pt idx="582">
                  <c:v>1400-08-08</c:v>
                </c:pt>
                <c:pt idx="583">
                  <c:v>1400-08-05</c:v>
                </c:pt>
                <c:pt idx="584">
                  <c:v>1400-08-04</c:v>
                </c:pt>
                <c:pt idx="585">
                  <c:v>1400-08-03</c:v>
                </c:pt>
                <c:pt idx="586">
                  <c:v>1400-08-01</c:v>
                </c:pt>
                <c:pt idx="587">
                  <c:v>1400-07-28</c:v>
                </c:pt>
                <c:pt idx="588">
                  <c:v>1400-07-27</c:v>
                </c:pt>
                <c:pt idx="589">
                  <c:v>1400-07-26</c:v>
                </c:pt>
                <c:pt idx="590">
                  <c:v>1400-07-25</c:v>
                </c:pt>
                <c:pt idx="591">
                  <c:v>1400-07-24</c:v>
                </c:pt>
                <c:pt idx="592">
                  <c:v>1400-07-21</c:v>
                </c:pt>
                <c:pt idx="593">
                  <c:v>1400-07-20</c:v>
                </c:pt>
                <c:pt idx="594">
                  <c:v>1400-07-19</c:v>
                </c:pt>
                <c:pt idx="595">
                  <c:v>1400-07-18</c:v>
                </c:pt>
                <c:pt idx="596">
                  <c:v>1400-07-17</c:v>
                </c:pt>
                <c:pt idx="597">
                  <c:v>1400-07-14</c:v>
                </c:pt>
                <c:pt idx="598">
                  <c:v>1400-07-12</c:v>
                </c:pt>
                <c:pt idx="599">
                  <c:v>1400-07-11</c:v>
                </c:pt>
                <c:pt idx="600">
                  <c:v>1400-07-10</c:v>
                </c:pt>
                <c:pt idx="601">
                  <c:v>1400-07-07</c:v>
                </c:pt>
                <c:pt idx="602">
                  <c:v>1400-07-06</c:v>
                </c:pt>
                <c:pt idx="603">
                  <c:v>1400-07-04</c:v>
                </c:pt>
                <c:pt idx="604">
                  <c:v>1400-07-03</c:v>
                </c:pt>
                <c:pt idx="605">
                  <c:v>1400-06-31</c:v>
                </c:pt>
                <c:pt idx="606">
                  <c:v>1400-06-30</c:v>
                </c:pt>
                <c:pt idx="607">
                  <c:v>1400-06-29</c:v>
                </c:pt>
                <c:pt idx="608">
                  <c:v>1400-06-28</c:v>
                </c:pt>
                <c:pt idx="609">
                  <c:v>1400-06-27</c:v>
                </c:pt>
                <c:pt idx="610">
                  <c:v>1400-06-24</c:v>
                </c:pt>
                <c:pt idx="611">
                  <c:v>1400-06-23</c:v>
                </c:pt>
                <c:pt idx="612">
                  <c:v>1400-06-22</c:v>
                </c:pt>
                <c:pt idx="613">
                  <c:v>1400-06-21</c:v>
                </c:pt>
                <c:pt idx="614">
                  <c:v>1400-06-20</c:v>
                </c:pt>
                <c:pt idx="615">
                  <c:v>1400-06-17</c:v>
                </c:pt>
                <c:pt idx="616">
                  <c:v>1400-06-16</c:v>
                </c:pt>
                <c:pt idx="617">
                  <c:v>1400-06-15</c:v>
                </c:pt>
                <c:pt idx="618">
                  <c:v>1400-06-14</c:v>
                </c:pt>
                <c:pt idx="619">
                  <c:v>1400-06-13</c:v>
                </c:pt>
                <c:pt idx="620">
                  <c:v>1400-06-10</c:v>
                </c:pt>
                <c:pt idx="621">
                  <c:v>1400-06-09</c:v>
                </c:pt>
                <c:pt idx="622">
                  <c:v>1400-06-08</c:v>
                </c:pt>
                <c:pt idx="623">
                  <c:v>1400-06-07</c:v>
                </c:pt>
                <c:pt idx="624">
                  <c:v>1400-06-06</c:v>
                </c:pt>
                <c:pt idx="625">
                  <c:v>1400-06-03</c:v>
                </c:pt>
                <c:pt idx="626">
                  <c:v>1400-06-02</c:v>
                </c:pt>
                <c:pt idx="627">
                  <c:v>1400-06-01</c:v>
                </c:pt>
                <c:pt idx="628">
                  <c:v>1400-05-31</c:v>
                </c:pt>
                <c:pt idx="629">
                  <c:v>1400-05-24</c:v>
                </c:pt>
                <c:pt idx="630">
                  <c:v>1400-05-23</c:v>
                </c:pt>
                <c:pt idx="631">
                  <c:v>1400-05-20</c:v>
                </c:pt>
                <c:pt idx="632">
                  <c:v>1400-05-19</c:v>
                </c:pt>
                <c:pt idx="633">
                  <c:v>1400-05-18</c:v>
                </c:pt>
                <c:pt idx="634">
                  <c:v>1400-05-17</c:v>
                </c:pt>
                <c:pt idx="635">
                  <c:v>1400-05-16</c:v>
                </c:pt>
                <c:pt idx="636">
                  <c:v>1400-05-13</c:v>
                </c:pt>
                <c:pt idx="637">
                  <c:v>1400-05-12</c:v>
                </c:pt>
                <c:pt idx="638">
                  <c:v>1400-05-11</c:v>
                </c:pt>
                <c:pt idx="639">
                  <c:v>1400-05-10</c:v>
                </c:pt>
                <c:pt idx="640">
                  <c:v>1400-05-09</c:v>
                </c:pt>
                <c:pt idx="641">
                  <c:v>1400-05-06</c:v>
                </c:pt>
                <c:pt idx="642">
                  <c:v>1400-05-05</c:v>
                </c:pt>
                <c:pt idx="643">
                  <c:v>1400-05-04</c:v>
                </c:pt>
                <c:pt idx="644">
                  <c:v>1400-04-28</c:v>
                </c:pt>
                <c:pt idx="645">
                  <c:v>1400-04-27</c:v>
                </c:pt>
                <c:pt idx="646">
                  <c:v>1400-04-26</c:v>
                </c:pt>
                <c:pt idx="647">
                  <c:v>1400-04-23</c:v>
                </c:pt>
                <c:pt idx="648">
                  <c:v>1400-04-22</c:v>
                </c:pt>
                <c:pt idx="649">
                  <c:v>1400-04-21</c:v>
                </c:pt>
                <c:pt idx="650">
                  <c:v>1400-04-20</c:v>
                </c:pt>
                <c:pt idx="651">
                  <c:v>1400-04-19</c:v>
                </c:pt>
                <c:pt idx="652">
                  <c:v>1400-04-16</c:v>
                </c:pt>
                <c:pt idx="653">
                  <c:v>1400-04-15</c:v>
                </c:pt>
                <c:pt idx="654">
                  <c:v>1400-04-14</c:v>
                </c:pt>
                <c:pt idx="655">
                  <c:v>1400-04-13</c:v>
                </c:pt>
                <c:pt idx="656">
                  <c:v>1400-04-12</c:v>
                </c:pt>
                <c:pt idx="657">
                  <c:v>1400-04-09</c:v>
                </c:pt>
                <c:pt idx="658">
                  <c:v>1400-04-08</c:v>
                </c:pt>
                <c:pt idx="659">
                  <c:v>1400-04-07</c:v>
                </c:pt>
                <c:pt idx="660">
                  <c:v>1400-04-06</c:v>
                </c:pt>
                <c:pt idx="661">
                  <c:v>1400-04-05</c:v>
                </c:pt>
                <c:pt idx="662">
                  <c:v>1400-04-02</c:v>
                </c:pt>
                <c:pt idx="663">
                  <c:v>1400-04-01</c:v>
                </c:pt>
                <c:pt idx="664">
                  <c:v>1400-03-31</c:v>
                </c:pt>
                <c:pt idx="665">
                  <c:v>1400-03-30</c:v>
                </c:pt>
                <c:pt idx="666">
                  <c:v>1400-03-29</c:v>
                </c:pt>
                <c:pt idx="667">
                  <c:v>1400-03-26</c:v>
                </c:pt>
                <c:pt idx="668">
                  <c:v>1400-03-25</c:v>
                </c:pt>
                <c:pt idx="669">
                  <c:v>1400-03-24</c:v>
                </c:pt>
                <c:pt idx="670">
                  <c:v>1400-03-23</c:v>
                </c:pt>
                <c:pt idx="671">
                  <c:v>1400-03-22</c:v>
                </c:pt>
                <c:pt idx="672">
                  <c:v>1400-03-19</c:v>
                </c:pt>
                <c:pt idx="673">
                  <c:v>1400-03-18</c:v>
                </c:pt>
                <c:pt idx="674">
                  <c:v>1400-03-17</c:v>
                </c:pt>
                <c:pt idx="675">
                  <c:v>1400-03-12</c:v>
                </c:pt>
                <c:pt idx="676">
                  <c:v>1400-03-11</c:v>
                </c:pt>
                <c:pt idx="677">
                  <c:v>1400-03-10</c:v>
                </c:pt>
                <c:pt idx="678">
                  <c:v>1400-03-09</c:v>
                </c:pt>
                <c:pt idx="679">
                  <c:v>1400-03-08</c:v>
                </c:pt>
                <c:pt idx="680">
                  <c:v>1400-03-05</c:v>
                </c:pt>
                <c:pt idx="681">
                  <c:v>1400-03-04</c:v>
                </c:pt>
                <c:pt idx="682">
                  <c:v>1400-03-03</c:v>
                </c:pt>
                <c:pt idx="683">
                  <c:v>1400-03-02</c:v>
                </c:pt>
                <c:pt idx="684">
                  <c:v>1400-03-01</c:v>
                </c:pt>
                <c:pt idx="685">
                  <c:v>1400-02-29</c:v>
                </c:pt>
                <c:pt idx="686">
                  <c:v>1400-02-28</c:v>
                </c:pt>
                <c:pt idx="687">
                  <c:v>1400-02-27</c:v>
                </c:pt>
                <c:pt idx="688">
                  <c:v>1400-02-26</c:v>
                </c:pt>
                <c:pt idx="689">
                  <c:v>1400-02-25</c:v>
                </c:pt>
                <c:pt idx="690">
                  <c:v>1400-02-22</c:v>
                </c:pt>
                <c:pt idx="691">
                  <c:v>1400-02-21</c:v>
                </c:pt>
                <c:pt idx="692">
                  <c:v>1400-02-20</c:v>
                </c:pt>
                <c:pt idx="693">
                  <c:v>1400-02-19</c:v>
                </c:pt>
                <c:pt idx="694">
                  <c:v>1400-02-18</c:v>
                </c:pt>
                <c:pt idx="695">
                  <c:v>1400-02-15</c:v>
                </c:pt>
                <c:pt idx="696">
                  <c:v>1400-02-13</c:v>
                </c:pt>
                <c:pt idx="697">
                  <c:v>1400-02-12</c:v>
                </c:pt>
                <c:pt idx="698">
                  <c:v>1400-02-11</c:v>
                </c:pt>
                <c:pt idx="699">
                  <c:v>1400-02-08</c:v>
                </c:pt>
                <c:pt idx="700">
                  <c:v>1400-02-07</c:v>
                </c:pt>
                <c:pt idx="701">
                  <c:v>1400-02-06</c:v>
                </c:pt>
                <c:pt idx="702">
                  <c:v>1400-02-05</c:v>
                </c:pt>
                <c:pt idx="703">
                  <c:v>1400-02-04</c:v>
                </c:pt>
                <c:pt idx="704">
                  <c:v>1400-02-01</c:v>
                </c:pt>
                <c:pt idx="705">
                  <c:v>1400-01-31</c:v>
                </c:pt>
                <c:pt idx="706">
                  <c:v>1400-01-30</c:v>
                </c:pt>
                <c:pt idx="707">
                  <c:v>1400-01-29</c:v>
                </c:pt>
                <c:pt idx="708">
                  <c:v>1400-01-28</c:v>
                </c:pt>
                <c:pt idx="709">
                  <c:v>1400-01-25</c:v>
                </c:pt>
                <c:pt idx="710">
                  <c:v>1400-01-24</c:v>
                </c:pt>
                <c:pt idx="711">
                  <c:v>1400-01-23</c:v>
                </c:pt>
                <c:pt idx="712">
                  <c:v>1400-01-22</c:v>
                </c:pt>
                <c:pt idx="713">
                  <c:v>1400-01-21</c:v>
                </c:pt>
                <c:pt idx="714">
                  <c:v>1400-01-18</c:v>
                </c:pt>
                <c:pt idx="715">
                  <c:v>1400-01-17</c:v>
                </c:pt>
                <c:pt idx="716">
                  <c:v>1400-01-16</c:v>
                </c:pt>
                <c:pt idx="717">
                  <c:v>1400-01-15</c:v>
                </c:pt>
                <c:pt idx="718">
                  <c:v>1400-01-14</c:v>
                </c:pt>
                <c:pt idx="719">
                  <c:v>1400-01-11</c:v>
                </c:pt>
                <c:pt idx="720">
                  <c:v>1400-01-10</c:v>
                </c:pt>
                <c:pt idx="721">
                  <c:v>1400-01-08</c:v>
                </c:pt>
                <c:pt idx="722">
                  <c:v>1400-01-07</c:v>
                </c:pt>
                <c:pt idx="723">
                  <c:v>1399-12-27</c:v>
                </c:pt>
                <c:pt idx="724">
                  <c:v>1399-12-26</c:v>
                </c:pt>
                <c:pt idx="725">
                  <c:v>1399-12-25</c:v>
                </c:pt>
                <c:pt idx="726">
                  <c:v>1399-12-24</c:v>
                </c:pt>
                <c:pt idx="727">
                  <c:v>1399-12-23</c:v>
                </c:pt>
                <c:pt idx="728">
                  <c:v>1399-12-20</c:v>
                </c:pt>
                <c:pt idx="729">
                  <c:v>1399-12-19</c:v>
                </c:pt>
                <c:pt idx="730">
                  <c:v>1399-12-18</c:v>
                </c:pt>
                <c:pt idx="731">
                  <c:v>1399-12-17</c:v>
                </c:pt>
                <c:pt idx="732">
                  <c:v>1399-12-16</c:v>
                </c:pt>
                <c:pt idx="733">
                  <c:v>1399-12-13</c:v>
                </c:pt>
                <c:pt idx="734">
                  <c:v>1399-12-12</c:v>
                </c:pt>
                <c:pt idx="735">
                  <c:v>1399-12-11</c:v>
                </c:pt>
                <c:pt idx="736">
                  <c:v>1399-12-10</c:v>
                </c:pt>
                <c:pt idx="737">
                  <c:v>1399-12-09</c:v>
                </c:pt>
                <c:pt idx="738">
                  <c:v>1399-12-06</c:v>
                </c:pt>
                <c:pt idx="739">
                  <c:v>1399-12-05</c:v>
                </c:pt>
                <c:pt idx="740">
                  <c:v>1399-12-04</c:v>
                </c:pt>
                <c:pt idx="741">
                  <c:v>1399-12-03</c:v>
                </c:pt>
                <c:pt idx="742">
                  <c:v>1399-12-02</c:v>
                </c:pt>
                <c:pt idx="743">
                  <c:v>1399-11-29</c:v>
                </c:pt>
                <c:pt idx="744">
                  <c:v>1399-11-28</c:v>
                </c:pt>
                <c:pt idx="745">
                  <c:v>1399-11-27</c:v>
                </c:pt>
                <c:pt idx="746">
                  <c:v>1399-11-26</c:v>
                </c:pt>
                <c:pt idx="747">
                  <c:v>1399-11-25</c:v>
                </c:pt>
                <c:pt idx="748">
                  <c:v>1399-11-21</c:v>
                </c:pt>
                <c:pt idx="749">
                  <c:v>1399-11-20</c:v>
                </c:pt>
                <c:pt idx="750">
                  <c:v>1399-11-19</c:v>
                </c:pt>
                <c:pt idx="751">
                  <c:v>1399-11-18</c:v>
                </c:pt>
                <c:pt idx="752">
                  <c:v>1399-11-15</c:v>
                </c:pt>
                <c:pt idx="753">
                  <c:v>1399-11-14</c:v>
                </c:pt>
                <c:pt idx="754">
                  <c:v>1399-11-13</c:v>
                </c:pt>
                <c:pt idx="755">
                  <c:v>1399-11-12</c:v>
                </c:pt>
                <c:pt idx="756">
                  <c:v>1399-11-11</c:v>
                </c:pt>
                <c:pt idx="757">
                  <c:v>1399-11-08</c:v>
                </c:pt>
                <c:pt idx="758">
                  <c:v>1399-11-07</c:v>
                </c:pt>
                <c:pt idx="759">
                  <c:v>1399-11-06</c:v>
                </c:pt>
                <c:pt idx="760">
                  <c:v>1399-11-05</c:v>
                </c:pt>
                <c:pt idx="761">
                  <c:v>1399-11-04</c:v>
                </c:pt>
                <c:pt idx="762">
                  <c:v>1399-11-01</c:v>
                </c:pt>
                <c:pt idx="763">
                  <c:v>1399-10-30</c:v>
                </c:pt>
                <c:pt idx="764">
                  <c:v>1399-10-29</c:v>
                </c:pt>
                <c:pt idx="765">
                  <c:v>1399-10-27</c:v>
                </c:pt>
                <c:pt idx="766">
                  <c:v>1399-10-24</c:v>
                </c:pt>
                <c:pt idx="767">
                  <c:v>1399-10-23</c:v>
                </c:pt>
                <c:pt idx="768">
                  <c:v>1399-10-22</c:v>
                </c:pt>
                <c:pt idx="769">
                  <c:v>1399-10-21</c:v>
                </c:pt>
                <c:pt idx="770">
                  <c:v>1399-10-20</c:v>
                </c:pt>
                <c:pt idx="771">
                  <c:v>1399-10-17</c:v>
                </c:pt>
                <c:pt idx="772">
                  <c:v>1399-10-16</c:v>
                </c:pt>
                <c:pt idx="773">
                  <c:v>1399-10-15</c:v>
                </c:pt>
                <c:pt idx="774">
                  <c:v>1399-10-14</c:v>
                </c:pt>
                <c:pt idx="775">
                  <c:v>1399-10-13</c:v>
                </c:pt>
                <c:pt idx="776">
                  <c:v>1399-10-10</c:v>
                </c:pt>
                <c:pt idx="777">
                  <c:v>1399-10-09</c:v>
                </c:pt>
                <c:pt idx="778">
                  <c:v>1399-10-08</c:v>
                </c:pt>
                <c:pt idx="779">
                  <c:v>1399-10-07</c:v>
                </c:pt>
                <c:pt idx="780">
                  <c:v>1399-10-06</c:v>
                </c:pt>
                <c:pt idx="781">
                  <c:v>1399-10-03</c:v>
                </c:pt>
                <c:pt idx="782">
                  <c:v>1399-10-02</c:v>
                </c:pt>
                <c:pt idx="783">
                  <c:v>1399-10-01</c:v>
                </c:pt>
                <c:pt idx="784">
                  <c:v>1399-09-30</c:v>
                </c:pt>
                <c:pt idx="785">
                  <c:v>1399-09-29</c:v>
                </c:pt>
                <c:pt idx="786">
                  <c:v>1399-09-26</c:v>
                </c:pt>
                <c:pt idx="787">
                  <c:v>1399-09-25</c:v>
                </c:pt>
                <c:pt idx="788">
                  <c:v>1399-09-24</c:v>
                </c:pt>
                <c:pt idx="789">
                  <c:v>1399-09-23</c:v>
                </c:pt>
                <c:pt idx="790">
                  <c:v>1399-09-22</c:v>
                </c:pt>
                <c:pt idx="791">
                  <c:v>1399-09-19</c:v>
                </c:pt>
                <c:pt idx="792">
                  <c:v>1399-09-18</c:v>
                </c:pt>
                <c:pt idx="793">
                  <c:v>1399-09-17</c:v>
                </c:pt>
                <c:pt idx="794">
                  <c:v>1399-09-16</c:v>
                </c:pt>
                <c:pt idx="795">
                  <c:v>1399-09-15</c:v>
                </c:pt>
                <c:pt idx="796">
                  <c:v>1399-09-12</c:v>
                </c:pt>
                <c:pt idx="797">
                  <c:v>1399-09-11</c:v>
                </c:pt>
                <c:pt idx="798">
                  <c:v>1399-09-10</c:v>
                </c:pt>
                <c:pt idx="799">
                  <c:v>1399-09-09</c:v>
                </c:pt>
                <c:pt idx="800">
                  <c:v>1399-09-08</c:v>
                </c:pt>
                <c:pt idx="801">
                  <c:v>1399-09-05</c:v>
                </c:pt>
                <c:pt idx="802">
                  <c:v>1399-09-04</c:v>
                </c:pt>
                <c:pt idx="803">
                  <c:v>1399-09-03</c:v>
                </c:pt>
                <c:pt idx="804">
                  <c:v>1399-09-02</c:v>
                </c:pt>
                <c:pt idx="805">
                  <c:v>1399-09-01</c:v>
                </c:pt>
                <c:pt idx="806">
                  <c:v>1399-08-28</c:v>
                </c:pt>
                <c:pt idx="807">
                  <c:v>1399-08-27</c:v>
                </c:pt>
                <c:pt idx="808">
                  <c:v>1399-08-26</c:v>
                </c:pt>
                <c:pt idx="809">
                  <c:v>1399-08-25</c:v>
                </c:pt>
                <c:pt idx="810">
                  <c:v>1399-08-24</c:v>
                </c:pt>
                <c:pt idx="811">
                  <c:v>1399-08-21</c:v>
                </c:pt>
                <c:pt idx="812">
                  <c:v>1399-08-20</c:v>
                </c:pt>
                <c:pt idx="813">
                  <c:v>1399-08-19</c:v>
                </c:pt>
                <c:pt idx="814">
                  <c:v>1399-08-18</c:v>
                </c:pt>
                <c:pt idx="815">
                  <c:v>1399-08-17</c:v>
                </c:pt>
                <c:pt idx="816">
                  <c:v>1399-08-14</c:v>
                </c:pt>
                <c:pt idx="817">
                  <c:v>1399-08-12</c:v>
                </c:pt>
                <c:pt idx="818">
                  <c:v>1399-08-11</c:v>
                </c:pt>
                <c:pt idx="819">
                  <c:v>1399-08-10</c:v>
                </c:pt>
                <c:pt idx="820">
                  <c:v>1399-08-07</c:v>
                </c:pt>
                <c:pt idx="821">
                  <c:v>1399-08-06</c:v>
                </c:pt>
                <c:pt idx="822">
                  <c:v>1399-08-05</c:v>
                </c:pt>
                <c:pt idx="823">
                  <c:v>1399-08-03</c:v>
                </c:pt>
                <c:pt idx="824">
                  <c:v>1399-07-30</c:v>
                </c:pt>
                <c:pt idx="825">
                  <c:v>1399-07-29</c:v>
                </c:pt>
                <c:pt idx="826">
                  <c:v>1399-07-28</c:v>
                </c:pt>
                <c:pt idx="827">
                  <c:v>1399-07-27</c:v>
                </c:pt>
                <c:pt idx="828">
                  <c:v>1399-07-23</c:v>
                </c:pt>
                <c:pt idx="829">
                  <c:v>1399-07-22</c:v>
                </c:pt>
                <c:pt idx="830">
                  <c:v>1399-07-21</c:v>
                </c:pt>
                <c:pt idx="831">
                  <c:v>1399-07-20</c:v>
                </c:pt>
                <c:pt idx="832">
                  <c:v>1399-07-19</c:v>
                </c:pt>
                <c:pt idx="833">
                  <c:v>1399-07-16</c:v>
                </c:pt>
                <c:pt idx="834">
                  <c:v>1399-07-15</c:v>
                </c:pt>
                <c:pt idx="835">
                  <c:v>1399-07-14</c:v>
                </c:pt>
                <c:pt idx="836">
                  <c:v>1399-07-13</c:v>
                </c:pt>
                <c:pt idx="837">
                  <c:v>1399-07-12</c:v>
                </c:pt>
                <c:pt idx="838">
                  <c:v>1399-07-09</c:v>
                </c:pt>
                <c:pt idx="839">
                  <c:v>1399-07-08</c:v>
                </c:pt>
                <c:pt idx="840">
                  <c:v>1399-07-07</c:v>
                </c:pt>
                <c:pt idx="841">
                  <c:v>1399-07-06</c:v>
                </c:pt>
                <c:pt idx="842">
                  <c:v>1399-07-05</c:v>
                </c:pt>
                <c:pt idx="843">
                  <c:v>1399-07-02</c:v>
                </c:pt>
                <c:pt idx="844">
                  <c:v>1399-07-01</c:v>
                </c:pt>
                <c:pt idx="845">
                  <c:v>1399-06-31</c:v>
                </c:pt>
                <c:pt idx="846">
                  <c:v>1399-06-30</c:v>
                </c:pt>
                <c:pt idx="847">
                  <c:v>1399-06-29</c:v>
                </c:pt>
                <c:pt idx="848">
                  <c:v>1399-06-26</c:v>
                </c:pt>
                <c:pt idx="849">
                  <c:v>1399-06-25</c:v>
                </c:pt>
                <c:pt idx="850">
                  <c:v>1399-06-24</c:v>
                </c:pt>
                <c:pt idx="851">
                  <c:v>1399-06-23</c:v>
                </c:pt>
                <c:pt idx="852">
                  <c:v>1399-06-22</c:v>
                </c:pt>
                <c:pt idx="853">
                  <c:v>1399-06-19</c:v>
                </c:pt>
                <c:pt idx="854">
                  <c:v>1399-06-18</c:v>
                </c:pt>
                <c:pt idx="855">
                  <c:v>1399-06-17</c:v>
                </c:pt>
                <c:pt idx="856">
                  <c:v>1399-06-16</c:v>
                </c:pt>
                <c:pt idx="857">
                  <c:v>1399-06-15</c:v>
                </c:pt>
                <c:pt idx="858">
                  <c:v>1399-06-12</c:v>
                </c:pt>
                <c:pt idx="859">
                  <c:v>1399-06-11</c:v>
                </c:pt>
                <c:pt idx="860">
                  <c:v>1399-06-10</c:v>
                </c:pt>
                <c:pt idx="861">
                  <c:v>1399-06-05</c:v>
                </c:pt>
                <c:pt idx="862">
                  <c:v>1399-06-04</c:v>
                </c:pt>
                <c:pt idx="863">
                  <c:v>1399-06-03</c:v>
                </c:pt>
                <c:pt idx="864">
                  <c:v>1399-06-02</c:v>
                </c:pt>
                <c:pt idx="865">
                  <c:v>1399-06-01</c:v>
                </c:pt>
                <c:pt idx="866">
                  <c:v>1399-05-29</c:v>
                </c:pt>
                <c:pt idx="867">
                  <c:v>1399-05-28</c:v>
                </c:pt>
                <c:pt idx="868">
                  <c:v>1399-05-27</c:v>
                </c:pt>
                <c:pt idx="869">
                  <c:v>1399-05-26</c:v>
                </c:pt>
                <c:pt idx="870">
                  <c:v>1399-05-25</c:v>
                </c:pt>
                <c:pt idx="871">
                  <c:v>1399-05-22</c:v>
                </c:pt>
                <c:pt idx="872">
                  <c:v>1399-05-21</c:v>
                </c:pt>
                <c:pt idx="873">
                  <c:v>1399-05-20</c:v>
                </c:pt>
                <c:pt idx="874">
                  <c:v>1399-05-19</c:v>
                </c:pt>
                <c:pt idx="875">
                  <c:v>1399-05-15</c:v>
                </c:pt>
                <c:pt idx="876">
                  <c:v>1399-05-14</c:v>
                </c:pt>
                <c:pt idx="877">
                  <c:v>1399-05-13</c:v>
                </c:pt>
                <c:pt idx="878">
                  <c:v>1399-05-12</c:v>
                </c:pt>
                <c:pt idx="879">
                  <c:v>1399-05-11</c:v>
                </c:pt>
                <c:pt idx="880">
                  <c:v>1399-05-08</c:v>
                </c:pt>
                <c:pt idx="881">
                  <c:v>1399-05-07</c:v>
                </c:pt>
                <c:pt idx="882">
                  <c:v>1399-05-06</c:v>
                </c:pt>
                <c:pt idx="883">
                  <c:v>1399-05-05</c:v>
                </c:pt>
                <c:pt idx="884">
                  <c:v>1399-05-04</c:v>
                </c:pt>
                <c:pt idx="885">
                  <c:v>1399-05-01</c:v>
                </c:pt>
                <c:pt idx="886">
                  <c:v>1399-04-31</c:v>
                </c:pt>
                <c:pt idx="887">
                  <c:v>1399-04-30</c:v>
                </c:pt>
                <c:pt idx="888">
                  <c:v>1399-04-29</c:v>
                </c:pt>
                <c:pt idx="889">
                  <c:v>1399-04-28</c:v>
                </c:pt>
                <c:pt idx="890">
                  <c:v>1399-04-25</c:v>
                </c:pt>
                <c:pt idx="891">
                  <c:v>1399-04-24</c:v>
                </c:pt>
                <c:pt idx="892">
                  <c:v>1399-04-23</c:v>
                </c:pt>
                <c:pt idx="893">
                  <c:v>1399-04-22</c:v>
                </c:pt>
                <c:pt idx="894">
                  <c:v>1399-04-21</c:v>
                </c:pt>
                <c:pt idx="895">
                  <c:v>1399-04-18</c:v>
                </c:pt>
                <c:pt idx="896">
                  <c:v>1399-04-17</c:v>
                </c:pt>
                <c:pt idx="897">
                  <c:v>1399-04-16</c:v>
                </c:pt>
                <c:pt idx="898">
                  <c:v>1399-04-15</c:v>
                </c:pt>
                <c:pt idx="899">
                  <c:v>1399-04-14</c:v>
                </c:pt>
                <c:pt idx="900">
                  <c:v>1399-04-11</c:v>
                </c:pt>
                <c:pt idx="901">
                  <c:v>1399-04-10</c:v>
                </c:pt>
                <c:pt idx="902">
                  <c:v>1399-04-09</c:v>
                </c:pt>
                <c:pt idx="903">
                  <c:v>1399-04-08</c:v>
                </c:pt>
                <c:pt idx="904">
                  <c:v>1399-04-07</c:v>
                </c:pt>
                <c:pt idx="905">
                  <c:v>1399-04-04</c:v>
                </c:pt>
                <c:pt idx="906">
                  <c:v>1399-04-03</c:v>
                </c:pt>
                <c:pt idx="907">
                  <c:v>1399-04-02</c:v>
                </c:pt>
                <c:pt idx="908">
                  <c:v>1399-04-01</c:v>
                </c:pt>
                <c:pt idx="909">
                  <c:v>1399-03-31</c:v>
                </c:pt>
                <c:pt idx="910">
                  <c:v>1399-03-27</c:v>
                </c:pt>
                <c:pt idx="911">
                  <c:v>1399-03-26</c:v>
                </c:pt>
                <c:pt idx="912">
                  <c:v>1399-03-25</c:v>
                </c:pt>
                <c:pt idx="913">
                  <c:v>1399-03-24</c:v>
                </c:pt>
                <c:pt idx="914">
                  <c:v>1399-03-21</c:v>
                </c:pt>
                <c:pt idx="915">
                  <c:v>1399-03-20</c:v>
                </c:pt>
                <c:pt idx="916">
                  <c:v>1399-03-19</c:v>
                </c:pt>
                <c:pt idx="917">
                  <c:v>1399-03-18</c:v>
                </c:pt>
                <c:pt idx="918">
                  <c:v>1399-03-17</c:v>
                </c:pt>
                <c:pt idx="919">
                  <c:v>1399-03-13</c:v>
                </c:pt>
                <c:pt idx="920">
                  <c:v>1399-03-12</c:v>
                </c:pt>
                <c:pt idx="921">
                  <c:v>1399-03-11</c:v>
                </c:pt>
                <c:pt idx="922">
                  <c:v>1399-03-10</c:v>
                </c:pt>
                <c:pt idx="923">
                  <c:v>1399-03-07</c:v>
                </c:pt>
                <c:pt idx="924">
                  <c:v>1399-03-06</c:v>
                </c:pt>
                <c:pt idx="925">
                  <c:v>1399-03-03</c:v>
                </c:pt>
                <c:pt idx="926">
                  <c:v>1399-02-31</c:v>
                </c:pt>
                <c:pt idx="927">
                  <c:v>1399-02-30</c:v>
                </c:pt>
                <c:pt idx="928">
                  <c:v>1399-02-29</c:v>
                </c:pt>
                <c:pt idx="929">
                  <c:v>1399-02-28</c:v>
                </c:pt>
                <c:pt idx="930">
                  <c:v>1399-02-27</c:v>
                </c:pt>
                <c:pt idx="931">
                  <c:v>1399-02-24</c:v>
                </c:pt>
                <c:pt idx="932">
                  <c:v>1399-02-23</c:v>
                </c:pt>
                <c:pt idx="933">
                  <c:v>1399-02-22</c:v>
                </c:pt>
                <c:pt idx="934">
                  <c:v>1399-02-21</c:v>
                </c:pt>
                <c:pt idx="935">
                  <c:v>1399-02-20</c:v>
                </c:pt>
                <c:pt idx="936">
                  <c:v>1399-02-17</c:v>
                </c:pt>
                <c:pt idx="937">
                  <c:v>1399-02-16</c:v>
                </c:pt>
                <c:pt idx="938">
                  <c:v>1399-02-15</c:v>
                </c:pt>
                <c:pt idx="939">
                  <c:v>1399-02-14</c:v>
                </c:pt>
                <c:pt idx="940">
                  <c:v>1399-02-13</c:v>
                </c:pt>
                <c:pt idx="941">
                  <c:v>1399-02-10</c:v>
                </c:pt>
                <c:pt idx="942">
                  <c:v>1399-02-09</c:v>
                </c:pt>
                <c:pt idx="943">
                  <c:v>1399-02-08</c:v>
                </c:pt>
                <c:pt idx="944">
                  <c:v>1399-02-07</c:v>
                </c:pt>
                <c:pt idx="945">
                  <c:v>1399-02-06</c:v>
                </c:pt>
                <c:pt idx="946">
                  <c:v>1399-02-03</c:v>
                </c:pt>
                <c:pt idx="947">
                  <c:v>1399-02-02</c:v>
                </c:pt>
                <c:pt idx="948">
                  <c:v>1399-02-01</c:v>
                </c:pt>
                <c:pt idx="949">
                  <c:v>1399-01-31</c:v>
                </c:pt>
                <c:pt idx="950">
                  <c:v>1399-01-30</c:v>
                </c:pt>
                <c:pt idx="951">
                  <c:v>1399-01-27</c:v>
                </c:pt>
                <c:pt idx="952">
                  <c:v>1399-01-26</c:v>
                </c:pt>
                <c:pt idx="953">
                  <c:v>1399-01-25</c:v>
                </c:pt>
                <c:pt idx="954">
                  <c:v>1399-01-24</c:v>
                </c:pt>
                <c:pt idx="955">
                  <c:v>1399-01-23</c:v>
                </c:pt>
                <c:pt idx="956">
                  <c:v>1399-01-20</c:v>
                </c:pt>
                <c:pt idx="957">
                  <c:v>1399-01-19</c:v>
                </c:pt>
                <c:pt idx="958">
                  <c:v>1399-01-18</c:v>
                </c:pt>
                <c:pt idx="959">
                  <c:v>1399-01-17</c:v>
                </c:pt>
                <c:pt idx="960">
                  <c:v>1399-01-16</c:v>
                </c:pt>
                <c:pt idx="961">
                  <c:v>1399-01-11</c:v>
                </c:pt>
                <c:pt idx="962">
                  <c:v>1399-01-10</c:v>
                </c:pt>
                <c:pt idx="963">
                  <c:v>1399-01-09</c:v>
                </c:pt>
                <c:pt idx="964">
                  <c:v>1399-01-06</c:v>
                </c:pt>
                <c:pt idx="965">
                  <c:v>1399-01-05</c:v>
                </c:pt>
                <c:pt idx="966">
                  <c:v>1398-12-28</c:v>
                </c:pt>
                <c:pt idx="967">
                  <c:v>1398-12-27</c:v>
                </c:pt>
                <c:pt idx="968">
                  <c:v>1398-12-26</c:v>
                </c:pt>
                <c:pt idx="969">
                  <c:v>1398-12-25</c:v>
                </c:pt>
                <c:pt idx="970">
                  <c:v>1398-12-24</c:v>
                </c:pt>
                <c:pt idx="971">
                  <c:v>1398-12-21</c:v>
                </c:pt>
                <c:pt idx="972">
                  <c:v>1398-12-20</c:v>
                </c:pt>
                <c:pt idx="973">
                  <c:v>1398-12-19</c:v>
                </c:pt>
                <c:pt idx="974">
                  <c:v>1398-12-17</c:v>
                </c:pt>
                <c:pt idx="975">
                  <c:v>1398-12-14</c:v>
                </c:pt>
                <c:pt idx="976">
                  <c:v>1398-12-13</c:v>
                </c:pt>
                <c:pt idx="977">
                  <c:v>1398-12-12</c:v>
                </c:pt>
                <c:pt idx="978">
                  <c:v>1398-12-11</c:v>
                </c:pt>
                <c:pt idx="979">
                  <c:v>1398-12-10</c:v>
                </c:pt>
                <c:pt idx="980">
                  <c:v>1398-12-07</c:v>
                </c:pt>
                <c:pt idx="981">
                  <c:v>1398-12-06</c:v>
                </c:pt>
                <c:pt idx="982">
                  <c:v>1398-12-05</c:v>
                </c:pt>
                <c:pt idx="983">
                  <c:v>1398-12-04</c:v>
                </c:pt>
                <c:pt idx="984">
                  <c:v>1398-12-03</c:v>
                </c:pt>
                <c:pt idx="985">
                  <c:v>1398-11-30</c:v>
                </c:pt>
                <c:pt idx="986">
                  <c:v>1398-11-29</c:v>
                </c:pt>
                <c:pt idx="987">
                  <c:v>1398-11-28</c:v>
                </c:pt>
                <c:pt idx="988">
                  <c:v>1398-11-27</c:v>
                </c:pt>
                <c:pt idx="989">
                  <c:v>1398-11-26</c:v>
                </c:pt>
                <c:pt idx="990">
                  <c:v>1398-11-23</c:v>
                </c:pt>
                <c:pt idx="991">
                  <c:v>1398-11-21</c:v>
                </c:pt>
                <c:pt idx="992">
                  <c:v>1398-11-20</c:v>
                </c:pt>
                <c:pt idx="993">
                  <c:v>1398-11-19</c:v>
                </c:pt>
                <c:pt idx="994">
                  <c:v>1398-11-16</c:v>
                </c:pt>
                <c:pt idx="995">
                  <c:v>1398-11-15</c:v>
                </c:pt>
                <c:pt idx="996">
                  <c:v>1398-11-14</c:v>
                </c:pt>
                <c:pt idx="997">
                  <c:v>1398-11-13</c:v>
                </c:pt>
                <c:pt idx="998">
                  <c:v>1398-11-12</c:v>
                </c:pt>
                <c:pt idx="999">
                  <c:v>1398-11-08</c:v>
                </c:pt>
                <c:pt idx="1000">
                  <c:v>1398-11-07</c:v>
                </c:pt>
                <c:pt idx="1001">
                  <c:v>1398-11-06</c:v>
                </c:pt>
                <c:pt idx="1002">
                  <c:v>1398-11-05</c:v>
                </c:pt>
                <c:pt idx="1003">
                  <c:v>1398-11-02</c:v>
                </c:pt>
                <c:pt idx="1004">
                  <c:v>1398-11-01</c:v>
                </c:pt>
                <c:pt idx="1005">
                  <c:v>1398-10-30</c:v>
                </c:pt>
                <c:pt idx="1006">
                  <c:v>1398-10-29</c:v>
                </c:pt>
                <c:pt idx="1007">
                  <c:v>1398-10-28</c:v>
                </c:pt>
                <c:pt idx="1008">
                  <c:v>1398-10-25</c:v>
                </c:pt>
                <c:pt idx="1009">
                  <c:v>1398-10-24</c:v>
                </c:pt>
                <c:pt idx="1010">
                  <c:v>1398-10-23</c:v>
                </c:pt>
                <c:pt idx="1011">
                  <c:v>1398-10-22</c:v>
                </c:pt>
                <c:pt idx="1012">
                  <c:v>1398-10-21</c:v>
                </c:pt>
                <c:pt idx="1013">
                  <c:v>1398-10-18</c:v>
                </c:pt>
                <c:pt idx="1014">
                  <c:v>1398-10-17</c:v>
                </c:pt>
                <c:pt idx="1015">
                  <c:v>1398-10-15</c:v>
                </c:pt>
                <c:pt idx="1016">
                  <c:v>1398-10-14</c:v>
                </c:pt>
                <c:pt idx="1017">
                  <c:v>1398-10-11</c:v>
                </c:pt>
                <c:pt idx="1018">
                  <c:v>1398-10-10</c:v>
                </c:pt>
                <c:pt idx="1019">
                  <c:v>1398-10-09</c:v>
                </c:pt>
                <c:pt idx="1020">
                  <c:v>1398-10-08</c:v>
                </c:pt>
                <c:pt idx="1021">
                  <c:v>1398-10-07</c:v>
                </c:pt>
                <c:pt idx="1022">
                  <c:v>1398-10-04</c:v>
                </c:pt>
                <c:pt idx="1023">
                  <c:v>1398-10-03</c:v>
                </c:pt>
                <c:pt idx="1024">
                  <c:v>1398-10-02</c:v>
                </c:pt>
                <c:pt idx="1025">
                  <c:v>1398-10-01</c:v>
                </c:pt>
                <c:pt idx="1026">
                  <c:v>1398-09-30</c:v>
                </c:pt>
                <c:pt idx="1027">
                  <c:v>1398-09-27</c:v>
                </c:pt>
                <c:pt idx="1028">
                  <c:v>1398-09-26</c:v>
                </c:pt>
                <c:pt idx="1029">
                  <c:v>1398-09-25</c:v>
                </c:pt>
                <c:pt idx="1030">
                  <c:v>1398-09-24</c:v>
                </c:pt>
                <c:pt idx="1031">
                  <c:v>1398-09-23</c:v>
                </c:pt>
                <c:pt idx="1032">
                  <c:v>1398-09-20</c:v>
                </c:pt>
                <c:pt idx="1033">
                  <c:v>1398-09-19</c:v>
                </c:pt>
                <c:pt idx="1034">
                  <c:v>1398-09-18</c:v>
                </c:pt>
                <c:pt idx="1035">
                  <c:v>1398-09-17</c:v>
                </c:pt>
                <c:pt idx="1036">
                  <c:v>1398-09-16</c:v>
                </c:pt>
                <c:pt idx="1037">
                  <c:v>1398-09-13</c:v>
                </c:pt>
                <c:pt idx="1038">
                  <c:v>1398-09-12</c:v>
                </c:pt>
                <c:pt idx="1039">
                  <c:v>1398-09-11</c:v>
                </c:pt>
                <c:pt idx="1040">
                  <c:v>1398-09-10</c:v>
                </c:pt>
                <c:pt idx="1041">
                  <c:v>1398-09-09</c:v>
                </c:pt>
                <c:pt idx="1042">
                  <c:v>1398-09-06</c:v>
                </c:pt>
                <c:pt idx="1043">
                  <c:v>1398-09-05</c:v>
                </c:pt>
                <c:pt idx="1044">
                  <c:v>1398-09-04</c:v>
                </c:pt>
                <c:pt idx="1045">
                  <c:v>1398-09-03</c:v>
                </c:pt>
                <c:pt idx="1046">
                  <c:v>1398-09-02</c:v>
                </c:pt>
                <c:pt idx="1047">
                  <c:v>1398-08-29</c:v>
                </c:pt>
                <c:pt idx="1048">
                  <c:v>1398-08-28</c:v>
                </c:pt>
                <c:pt idx="1049">
                  <c:v>1398-08-27</c:v>
                </c:pt>
                <c:pt idx="1050">
                  <c:v>1398-08-26</c:v>
                </c:pt>
                <c:pt idx="1051">
                  <c:v>1398-08-25</c:v>
                </c:pt>
                <c:pt idx="1052">
                  <c:v>1398-08-22</c:v>
                </c:pt>
                <c:pt idx="1053">
                  <c:v>1398-08-21</c:v>
                </c:pt>
                <c:pt idx="1054">
                  <c:v>1398-08-20</c:v>
                </c:pt>
                <c:pt idx="1055">
                  <c:v>1398-08-19</c:v>
                </c:pt>
                <c:pt idx="1056">
                  <c:v>1398-08-18</c:v>
                </c:pt>
                <c:pt idx="1057">
                  <c:v>1398-08-14</c:v>
                </c:pt>
                <c:pt idx="1058">
                  <c:v>1398-08-13</c:v>
                </c:pt>
                <c:pt idx="1059">
                  <c:v>1398-08-12</c:v>
                </c:pt>
                <c:pt idx="1060">
                  <c:v>1398-08-11</c:v>
                </c:pt>
                <c:pt idx="1061">
                  <c:v>1398-08-08</c:v>
                </c:pt>
                <c:pt idx="1062">
                  <c:v>1398-08-06</c:v>
                </c:pt>
                <c:pt idx="1063">
                  <c:v>1398-08-04</c:v>
                </c:pt>
                <c:pt idx="1064">
                  <c:v>1398-08-01</c:v>
                </c:pt>
                <c:pt idx="1065">
                  <c:v>1398-07-30</c:v>
                </c:pt>
                <c:pt idx="1066">
                  <c:v>1398-07-29</c:v>
                </c:pt>
                <c:pt idx="1067">
                  <c:v>1398-07-28</c:v>
                </c:pt>
                <c:pt idx="1068">
                  <c:v>1398-07-24</c:v>
                </c:pt>
                <c:pt idx="1069">
                  <c:v>1398-07-23</c:v>
                </c:pt>
                <c:pt idx="1070">
                  <c:v>1398-07-22</c:v>
                </c:pt>
                <c:pt idx="1071">
                  <c:v>1398-07-21</c:v>
                </c:pt>
                <c:pt idx="1072">
                  <c:v>1398-07-20</c:v>
                </c:pt>
                <c:pt idx="1073">
                  <c:v>1398-07-17</c:v>
                </c:pt>
                <c:pt idx="1074">
                  <c:v>1398-07-16</c:v>
                </c:pt>
                <c:pt idx="1075">
                  <c:v>1398-07-15</c:v>
                </c:pt>
                <c:pt idx="1076">
                  <c:v>1398-07-14</c:v>
                </c:pt>
                <c:pt idx="1077">
                  <c:v>1398-07-13</c:v>
                </c:pt>
                <c:pt idx="1078">
                  <c:v>1398-07-10</c:v>
                </c:pt>
                <c:pt idx="1079">
                  <c:v>1398-07-09</c:v>
                </c:pt>
                <c:pt idx="1080">
                  <c:v>1398-07-08</c:v>
                </c:pt>
                <c:pt idx="1081">
                  <c:v>1398-07-07</c:v>
                </c:pt>
                <c:pt idx="1082">
                  <c:v>1398-07-06</c:v>
                </c:pt>
                <c:pt idx="1083">
                  <c:v>1398-07-03</c:v>
                </c:pt>
                <c:pt idx="1084">
                  <c:v>1398-07-02</c:v>
                </c:pt>
                <c:pt idx="1085">
                  <c:v>1398-07-01</c:v>
                </c:pt>
                <c:pt idx="1086">
                  <c:v>1398-06-31</c:v>
                </c:pt>
                <c:pt idx="1087">
                  <c:v>1398-06-30</c:v>
                </c:pt>
                <c:pt idx="1088">
                  <c:v>1398-06-27</c:v>
                </c:pt>
                <c:pt idx="1089">
                  <c:v>1398-06-26</c:v>
                </c:pt>
                <c:pt idx="1090">
                  <c:v>1398-06-25</c:v>
                </c:pt>
                <c:pt idx="1091">
                  <c:v>1398-06-24</c:v>
                </c:pt>
                <c:pt idx="1092">
                  <c:v>1398-06-23</c:v>
                </c:pt>
                <c:pt idx="1093">
                  <c:v>1398-06-20</c:v>
                </c:pt>
                <c:pt idx="1094">
                  <c:v>1398-06-17</c:v>
                </c:pt>
                <c:pt idx="1095">
                  <c:v>1398-06-16</c:v>
                </c:pt>
                <c:pt idx="1096">
                  <c:v>1398-06-13</c:v>
                </c:pt>
                <c:pt idx="1097">
                  <c:v>1398-06-12</c:v>
                </c:pt>
                <c:pt idx="1098">
                  <c:v>1398-06-11</c:v>
                </c:pt>
                <c:pt idx="1099">
                  <c:v>1398-06-10</c:v>
                </c:pt>
                <c:pt idx="1100">
                  <c:v>1398-06-09</c:v>
                </c:pt>
                <c:pt idx="1101">
                  <c:v>1398-06-06</c:v>
                </c:pt>
                <c:pt idx="1102">
                  <c:v>1398-06-05</c:v>
                </c:pt>
                <c:pt idx="1103">
                  <c:v>1398-06-04</c:v>
                </c:pt>
                <c:pt idx="1104">
                  <c:v>1398-06-03</c:v>
                </c:pt>
                <c:pt idx="1105">
                  <c:v>1398-06-02</c:v>
                </c:pt>
                <c:pt idx="1106">
                  <c:v>1398-05-30</c:v>
                </c:pt>
                <c:pt idx="1107">
                  <c:v>1398-05-28</c:v>
                </c:pt>
                <c:pt idx="1108">
                  <c:v>1398-05-27</c:v>
                </c:pt>
                <c:pt idx="1109">
                  <c:v>1398-05-26</c:v>
                </c:pt>
                <c:pt idx="1110">
                  <c:v>1398-05-23</c:v>
                </c:pt>
                <c:pt idx="1111">
                  <c:v>1398-05-22</c:v>
                </c:pt>
                <c:pt idx="1112">
                  <c:v>1398-05-20</c:v>
                </c:pt>
                <c:pt idx="1113">
                  <c:v>1398-05-19</c:v>
                </c:pt>
                <c:pt idx="1114">
                  <c:v>1398-05-16</c:v>
                </c:pt>
                <c:pt idx="1115">
                  <c:v>1398-05-15</c:v>
                </c:pt>
                <c:pt idx="1116">
                  <c:v>1398-05-14</c:v>
                </c:pt>
                <c:pt idx="1117">
                  <c:v>1398-05-13</c:v>
                </c:pt>
                <c:pt idx="1118">
                  <c:v>1398-05-12</c:v>
                </c:pt>
                <c:pt idx="1119">
                  <c:v>1398-05-09</c:v>
                </c:pt>
                <c:pt idx="1120">
                  <c:v>1398-05-08</c:v>
                </c:pt>
                <c:pt idx="1121">
                  <c:v>1398-05-07</c:v>
                </c:pt>
                <c:pt idx="1122">
                  <c:v>1398-05-06</c:v>
                </c:pt>
                <c:pt idx="1123">
                  <c:v>1398-05-05</c:v>
                </c:pt>
                <c:pt idx="1124">
                  <c:v>1398-05-02</c:v>
                </c:pt>
                <c:pt idx="1125">
                  <c:v>1398-05-01</c:v>
                </c:pt>
                <c:pt idx="1126">
                  <c:v>1398-04-31</c:v>
                </c:pt>
                <c:pt idx="1127">
                  <c:v>1398-04-30</c:v>
                </c:pt>
                <c:pt idx="1128">
                  <c:v>1398-04-29</c:v>
                </c:pt>
                <c:pt idx="1129">
                  <c:v>1398-04-26</c:v>
                </c:pt>
                <c:pt idx="1130">
                  <c:v>1398-04-25</c:v>
                </c:pt>
                <c:pt idx="1131">
                  <c:v>1398-04-24</c:v>
                </c:pt>
                <c:pt idx="1132">
                  <c:v>1398-04-23</c:v>
                </c:pt>
                <c:pt idx="1133">
                  <c:v>1398-04-22</c:v>
                </c:pt>
                <c:pt idx="1134">
                  <c:v>1398-04-19</c:v>
                </c:pt>
                <c:pt idx="1135">
                  <c:v>1398-04-18</c:v>
                </c:pt>
                <c:pt idx="1136">
                  <c:v>1398-04-17</c:v>
                </c:pt>
                <c:pt idx="1137">
                  <c:v>1398-04-16</c:v>
                </c:pt>
                <c:pt idx="1138">
                  <c:v>1398-04-15</c:v>
                </c:pt>
                <c:pt idx="1139">
                  <c:v>1398-04-12</c:v>
                </c:pt>
                <c:pt idx="1140">
                  <c:v>1398-04-11</c:v>
                </c:pt>
                <c:pt idx="1141">
                  <c:v>1398-04-10</c:v>
                </c:pt>
                <c:pt idx="1142">
                  <c:v>1398-04-09</c:v>
                </c:pt>
                <c:pt idx="1143">
                  <c:v>1398-04-05</c:v>
                </c:pt>
                <c:pt idx="1144">
                  <c:v>1398-04-04</c:v>
                </c:pt>
                <c:pt idx="1145">
                  <c:v>1398-04-03</c:v>
                </c:pt>
                <c:pt idx="1146">
                  <c:v>1398-04-02</c:v>
                </c:pt>
                <c:pt idx="1147">
                  <c:v>1398-04-01</c:v>
                </c:pt>
                <c:pt idx="1148">
                  <c:v>1398-03-29</c:v>
                </c:pt>
                <c:pt idx="1149">
                  <c:v>1398-03-28</c:v>
                </c:pt>
                <c:pt idx="1150">
                  <c:v>1398-03-27</c:v>
                </c:pt>
                <c:pt idx="1151">
                  <c:v>1398-03-26</c:v>
                </c:pt>
                <c:pt idx="1152">
                  <c:v>1398-03-25</c:v>
                </c:pt>
                <c:pt idx="1153">
                  <c:v>1398-03-22</c:v>
                </c:pt>
                <c:pt idx="1154">
                  <c:v>1398-03-21</c:v>
                </c:pt>
                <c:pt idx="1155">
                  <c:v>1398-03-20</c:v>
                </c:pt>
                <c:pt idx="1156">
                  <c:v>1398-03-19</c:v>
                </c:pt>
                <c:pt idx="1157">
                  <c:v>1398-03-18</c:v>
                </c:pt>
                <c:pt idx="1158">
                  <c:v>1398-03-13</c:v>
                </c:pt>
                <c:pt idx="1159">
                  <c:v>1398-03-12</c:v>
                </c:pt>
                <c:pt idx="1160">
                  <c:v>1398-03-11</c:v>
                </c:pt>
                <c:pt idx="1161">
                  <c:v>1398-03-08</c:v>
                </c:pt>
                <c:pt idx="1162">
                  <c:v>1398-03-07</c:v>
                </c:pt>
                <c:pt idx="1163">
                  <c:v>1398-03-05</c:v>
                </c:pt>
                <c:pt idx="1164">
                  <c:v>1398-03-04</c:v>
                </c:pt>
                <c:pt idx="1165">
                  <c:v>1398-03-01</c:v>
                </c:pt>
                <c:pt idx="1166">
                  <c:v>1398-02-31</c:v>
                </c:pt>
                <c:pt idx="1167">
                  <c:v>1398-02-30</c:v>
                </c:pt>
                <c:pt idx="1168">
                  <c:v>1398-02-29</c:v>
                </c:pt>
                <c:pt idx="1169">
                  <c:v>1398-02-28</c:v>
                </c:pt>
                <c:pt idx="1170">
                  <c:v>1398-02-25</c:v>
                </c:pt>
                <c:pt idx="1171">
                  <c:v>1398-02-24</c:v>
                </c:pt>
                <c:pt idx="1172">
                  <c:v>1398-02-23</c:v>
                </c:pt>
                <c:pt idx="1173">
                  <c:v>1398-02-22</c:v>
                </c:pt>
                <c:pt idx="1174">
                  <c:v>1398-02-21</c:v>
                </c:pt>
                <c:pt idx="1175">
                  <c:v>1398-02-18</c:v>
                </c:pt>
                <c:pt idx="1176">
                  <c:v>1398-02-17</c:v>
                </c:pt>
                <c:pt idx="1177">
                  <c:v>1398-02-16</c:v>
                </c:pt>
                <c:pt idx="1178">
                  <c:v>1398-02-15</c:v>
                </c:pt>
                <c:pt idx="1179">
                  <c:v>1398-02-14</c:v>
                </c:pt>
                <c:pt idx="1180">
                  <c:v>1398-02-11</c:v>
                </c:pt>
                <c:pt idx="1181">
                  <c:v>1398-02-10</c:v>
                </c:pt>
                <c:pt idx="1182">
                  <c:v>1398-02-09</c:v>
                </c:pt>
                <c:pt idx="1183">
                  <c:v>1398-02-08</c:v>
                </c:pt>
                <c:pt idx="1184">
                  <c:v>1398-02-07</c:v>
                </c:pt>
                <c:pt idx="1185">
                  <c:v>1398-02-04</c:v>
                </c:pt>
                <c:pt idx="1186">
                  <c:v>1398-02-03</c:v>
                </c:pt>
                <c:pt idx="1187">
                  <c:v>1398-02-02</c:v>
                </c:pt>
                <c:pt idx="1188">
                  <c:v>1398-01-31</c:v>
                </c:pt>
                <c:pt idx="1189">
                  <c:v>1398-01-28</c:v>
                </c:pt>
                <c:pt idx="1190">
                  <c:v>1398-01-27</c:v>
                </c:pt>
                <c:pt idx="1191">
                  <c:v>1398-01-26</c:v>
                </c:pt>
                <c:pt idx="1192">
                  <c:v>1398-01-25</c:v>
                </c:pt>
                <c:pt idx="1193">
                  <c:v>1398-01-24</c:v>
                </c:pt>
                <c:pt idx="1194">
                  <c:v>1398-01-21</c:v>
                </c:pt>
                <c:pt idx="1195">
                  <c:v>1398-01-20</c:v>
                </c:pt>
                <c:pt idx="1196">
                  <c:v>1398-01-19</c:v>
                </c:pt>
                <c:pt idx="1197">
                  <c:v>1398-01-18</c:v>
                </c:pt>
                <c:pt idx="1198">
                  <c:v>1398-01-17</c:v>
                </c:pt>
                <c:pt idx="1199">
                  <c:v>1398-01-11</c:v>
                </c:pt>
                <c:pt idx="1200">
                  <c:v>1398-01-10</c:v>
                </c:pt>
                <c:pt idx="1201">
                  <c:v>1398-01-07</c:v>
                </c:pt>
                <c:pt idx="1202">
                  <c:v>1398-01-06</c:v>
                </c:pt>
                <c:pt idx="1203">
                  <c:v>1398-01-05</c:v>
                </c:pt>
                <c:pt idx="1204">
                  <c:v>1397-12-28</c:v>
                </c:pt>
                <c:pt idx="1205">
                  <c:v>1397-12-27</c:v>
                </c:pt>
                <c:pt idx="1206">
                  <c:v>1397-12-26</c:v>
                </c:pt>
                <c:pt idx="1207">
                  <c:v>1397-12-25</c:v>
                </c:pt>
                <c:pt idx="1208">
                  <c:v>1397-12-22</c:v>
                </c:pt>
                <c:pt idx="1209">
                  <c:v>1397-12-21</c:v>
                </c:pt>
                <c:pt idx="1210">
                  <c:v>1397-12-20</c:v>
                </c:pt>
                <c:pt idx="1211">
                  <c:v>1397-12-19</c:v>
                </c:pt>
                <c:pt idx="1212">
                  <c:v>1397-12-18</c:v>
                </c:pt>
                <c:pt idx="1213">
                  <c:v>1397-12-15</c:v>
                </c:pt>
                <c:pt idx="1214">
                  <c:v>1397-12-14</c:v>
                </c:pt>
                <c:pt idx="1215">
                  <c:v>1397-12-13</c:v>
                </c:pt>
                <c:pt idx="1216">
                  <c:v>1397-12-12</c:v>
                </c:pt>
                <c:pt idx="1217">
                  <c:v>1397-12-11</c:v>
                </c:pt>
                <c:pt idx="1218">
                  <c:v>1397-12-08</c:v>
                </c:pt>
                <c:pt idx="1219">
                  <c:v>1397-12-07</c:v>
                </c:pt>
                <c:pt idx="1220">
                  <c:v>1397-12-06</c:v>
                </c:pt>
                <c:pt idx="1221">
                  <c:v>1397-12-05</c:v>
                </c:pt>
                <c:pt idx="1222">
                  <c:v>1397-12-04</c:v>
                </c:pt>
                <c:pt idx="1223">
                  <c:v>1397-12-01</c:v>
                </c:pt>
                <c:pt idx="1224">
                  <c:v>1397-11-30</c:v>
                </c:pt>
                <c:pt idx="1225">
                  <c:v>1397-11-29</c:v>
                </c:pt>
                <c:pt idx="1226">
                  <c:v>1397-11-28</c:v>
                </c:pt>
                <c:pt idx="1227">
                  <c:v>1397-11-27</c:v>
                </c:pt>
                <c:pt idx="1228">
                  <c:v>1397-11-24</c:v>
                </c:pt>
                <c:pt idx="1229">
                  <c:v>1397-11-23</c:v>
                </c:pt>
                <c:pt idx="1230">
                  <c:v>1397-11-21</c:v>
                </c:pt>
                <c:pt idx="1231">
                  <c:v>1397-11-17</c:v>
                </c:pt>
                <c:pt idx="1232">
                  <c:v>1397-11-16</c:v>
                </c:pt>
                <c:pt idx="1233">
                  <c:v>1397-11-15</c:v>
                </c:pt>
                <c:pt idx="1234">
                  <c:v>1397-11-14</c:v>
                </c:pt>
                <c:pt idx="1235">
                  <c:v>1397-11-13</c:v>
                </c:pt>
                <c:pt idx="1236">
                  <c:v>1397-11-10</c:v>
                </c:pt>
                <c:pt idx="1237">
                  <c:v>1397-11-09</c:v>
                </c:pt>
                <c:pt idx="1238">
                  <c:v>1397-11-08</c:v>
                </c:pt>
                <c:pt idx="1239">
                  <c:v>1397-11-07</c:v>
                </c:pt>
                <c:pt idx="1240">
                  <c:v>1397-11-06</c:v>
                </c:pt>
                <c:pt idx="1241">
                  <c:v>1397-11-03</c:v>
                </c:pt>
                <c:pt idx="1242">
                  <c:v>1397-11-02</c:v>
                </c:pt>
                <c:pt idx="1243">
                  <c:v>1397-11-01</c:v>
                </c:pt>
                <c:pt idx="1244">
                  <c:v>1397-10-30</c:v>
                </c:pt>
                <c:pt idx="1245">
                  <c:v>1397-10-29</c:v>
                </c:pt>
                <c:pt idx="1246">
                  <c:v>1397-10-26</c:v>
                </c:pt>
                <c:pt idx="1247">
                  <c:v>1397-10-25</c:v>
                </c:pt>
                <c:pt idx="1248">
                  <c:v>1397-10-24</c:v>
                </c:pt>
                <c:pt idx="1249">
                  <c:v>1397-10-23</c:v>
                </c:pt>
                <c:pt idx="1250">
                  <c:v>1397-10-22</c:v>
                </c:pt>
                <c:pt idx="1251">
                  <c:v>1397-10-19</c:v>
                </c:pt>
                <c:pt idx="1252">
                  <c:v>1397-10-18</c:v>
                </c:pt>
                <c:pt idx="1253">
                  <c:v>1397-10-17</c:v>
                </c:pt>
                <c:pt idx="1254">
                  <c:v>1397-10-16</c:v>
                </c:pt>
                <c:pt idx="1255">
                  <c:v>1397-10-15</c:v>
                </c:pt>
                <c:pt idx="1256">
                  <c:v>1397-10-12</c:v>
                </c:pt>
                <c:pt idx="1257">
                  <c:v>1397-10-11</c:v>
                </c:pt>
                <c:pt idx="1258">
                  <c:v>1397-10-10</c:v>
                </c:pt>
                <c:pt idx="1259">
                  <c:v>1397-10-09</c:v>
                </c:pt>
                <c:pt idx="1260">
                  <c:v>1397-10-08</c:v>
                </c:pt>
                <c:pt idx="1261">
                  <c:v>1397-10-05</c:v>
                </c:pt>
                <c:pt idx="1262">
                  <c:v>1397-10-04</c:v>
                </c:pt>
                <c:pt idx="1263">
                  <c:v>1397-10-03</c:v>
                </c:pt>
                <c:pt idx="1264">
                  <c:v>1397-10-02</c:v>
                </c:pt>
                <c:pt idx="1265">
                  <c:v>1397-10-01</c:v>
                </c:pt>
                <c:pt idx="1266">
                  <c:v>1397-09-28</c:v>
                </c:pt>
                <c:pt idx="1267">
                  <c:v>1397-09-27</c:v>
                </c:pt>
                <c:pt idx="1268">
                  <c:v>1397-09-26</c:v>
                </c:pt>
                <c:pt idx="1269">
                  <c:v>1397-09-25</c:v>
                </c:pt>
                <c:pt idx="1270">
                  <c:v>1397-09-24</c:v>
                </c:pt>
                <c:pt idx="1271">
                  <c:v>1397-09-21</c:v>
                </c:pt>
                <c:pt idx="1272">
                  <c:v>1397-09-20</c:v>
                </c:pt>
                <c:pt idx="1273">
                  <c:v>1397-09-19</c:v>
                </c:pt>
                <c:pt idx="1274">
                  <c:v>1397-09-18</c:v>
                </c:pt>
                <c:pt idx="1275">
                  <c:v>1397-09-17</c:v>
                </c:pt>
                <c:pt idx="1276">
                  <c:v>1397-09-14</c:v>
                </c:pt>
                <c:pt idx="1277">
                  <c:v>1397-09-13</c:v>
                </c:pt>
                <c:pt idx="1278">
                  <c:v>1397-09-12</c:v>
                </c:pt>
                <c:pt idx="1279">
                  <c:v>1397-09-11</c:v>
                </c:pt>
                <c:pt idx="1280">
                  <c:v>1397-09-10</c:v>
                </c:pt>
                <c:pt idx="1281">
                  <c:v>1397-09-07</c:v>
                </c:pt>
                <c:pt idx="1282">
                  <c:v>1397-09-06</c:v>
                </c:pt>
                <c:pt idx="1283">
                  <c:v>1397-09-05</c:v>
                </c:pt>
                <c:pt idx="1284">
                  <c:v>1397-09-03</c:v>
                </c:pt>
                <c:pt idx="1285">
                  <c:v>1397-08-30</c:v>
                </c:pt>
                <c:pt idx="1286">
                  <c:v>1397-08-29</c:v>
                </c:pt>
                <c:pt idx="1287">
                  <c:v>1397-08-28</c:v>
                </c:pt>
                <c:pt idx="1288">
                  <c:v>1397-08-27</c:v>
                </c:pt>
                <c:pt idx="1289">
                  <c:v>1397-08-26</c:v>
                </c:pt>
                <c:pt idx="1290">
                  <c:v>1397-08-23</c:v>
                </c:pt>
                <c:pt idx="1291">
                  <c:v>1397-08-22</c:v>
                </c:pt>
                <c:pt idx="1292">
                  <c:v>1397-08-21</c:v>
                </c:pt>
                <c:pt idx="1293">
                  <c:v>1397-08-20</c:v>
                </c:pt>
                <c:pt idx="1294">
                  <c:v>1397-08-19</c:v>
                </c:pt>
                <c:pt idx="1295">
                  <c:v>1397-08-15</c:v>
                </c:pt>
                <c:pt idx="1296">
                  <c:v>1397-08-14</c:v>
                </c:pt>
                <c:pt idx="1297">
                  <c:v>1397-08-13</c:v>
                </c:pt>
                <c:pt idx="1298">
                  <c:v>1397-08-12</c:v>
                </c:pt>
                <c:pt idx="1299">
                  <c:v>1397-08-09</c:v>
                </c:pt>
                <c:pt idx="1300">
                  <c:v>1397-08-07</c:v>
                </c:pt>
                <c:pt idx="1301">
                  <c:v>1397-08-06</c:v>
                </c:pt>
                <c:pt idx="1302">
                  <c:v>1397-08-05</c:v>
                </c:pt>
                <c:pt idx="1303">
                  <c:v>1397-08-02</c:v>
                </c:pt>
                <c:pt idx="1304">
                  <c:v>1397-08-01</c:v>
                </c:pt>
                <c:pt idx="1305">
                  <c:v>1397-07-30</c:v>
                </c:pt>
                <c:pt idx="1306">
                  <c:v>1397-07-29</c:v>
                </c:pt>
                <c:pt idx="1307">
                  <c:v>1397-07-28</c:v>
                </c:pt>
                <c:pt idx="1308">
                  <c:v>1397-07-25</c:v>
                </c:pt>
                <c:pt idx="1309">
                  <c:v>1397-07-24</c:v>
                </c:pt>
                <c:pt idx="1310">
                  <c:v>1397-07-23</c:v>
                </c:pt>
                <c:pt idx="1311">
                  <c:v>1397-07-22</c:v>
                </c:pt>
                <c:pt idx="1312">
                  <c:v>1397-07-21</c:v>
                </c:pt>
                <c:pt idx="1313">
                  <c:v>1397-07-18</c:v>
                </c:pt>
                <c:pt idx="1314">
                  <c:v>1397-07-17</c:v>
                </c:pt>
                <c:pt idx="1315">
                  <c:v>1397-07-16</c:v>
                </c:pt>
                <c:pt idx="1316">
                  <c:v>1397-07-15</c:v>
                </c:pt>
                <c:pt idx="1317">
                  <c:v>1397-07-14</c:v>
                </c:pt>
                <c:pt idx="1318">
                  <c:v>1397-07-11</c:v>
                </c:pt>
                <c:pt idx="1319">
                  <c:v>1397-07-10</c:v>
                </c:pt>
                <c:pt idx="1320">
                  <c:v>1397-07-09</c:v>
                </c:pt>
                <c:pt idx="1321">
                  <c:v>1397-07-08</c:v>
                </c:pt>
                <c:pt idx="1322">
                  <c:v>1397-07-07</c:v>
                </c:pt>
                <c:pt idx="1323">
                  <c:v>1397-07-04</c:v>
                </c:pt>
                <c:pt idx="1324">
                  <c:v>1397-07-03</c:v>
                </c:pt>
                <c:pt idx="1325">
                  <c:v>1397-07-02</c:v>
                </c:pt>
                <c:pt idx="1326">
                  <c:v>1397-07-01</c:v>
                </c:pt>
                <c:pt idx="1327">
                  <c:v>1397-06-31</c:v>
                </c:pt>
                <c:pt idx="1328">
                  <c:v>1397-06-27</c:v>
                </c:pt>
                <c:pt idx="1329">
                  <c:v>1397-06-26</c:v>
                </c:pt>
                <c:pt idx="1330">
                  <c:v>1397-06-25</c:v>
                </c:pt>
                <c:pt idx="1331">
                  <c:v>1397-06-24</c:v>
                </c:pt>
                <c:pt idx="1332">
                  <c:v>1397-06-21</c:v>
                </c:pt>
                <c:pt idx="1333">
                  <c:v>1397-06-20</c:v>
                </c:pt>
                <c:pt idx="1334">
                  <c:v>1397-06-19</c:v>
                </c:pt>
                <c:pt idx="1335">
                  <c:v>1397-06-18</c:v>
                </c:pt>
                <c:pt idx="1336">
                  <c:v>1397-06-17</c:v>
                </c:pt>
                <c:pt idx="1337">
                  <c:v>1397-06-14</c:v>
                </c:pt>
                <c:pt idx="1338">
                  <c:v>1397-06-13</c:v>
                </c:pt>
                <c:pt idx="1339">
                  <c:v>1397-06-12</c:v>
                </c:pt>
                <c:pt idx="1340">
                  <c:v>1397-06-11</c:v>
                </c:pt>
                <c:pt idx="1341">
                  <c:v>1397-06-10</c:v>
                </c:pt>
                <c:pt idx="1342">
                  <c:v>1397-06-07</c:v>
                </c:pt>
                <c:pt idx="1343">
                  <c:v>1397-06-06</c:v>
                </c:pt>
                <c:pt idx="1344">
                  <c:v>1397-06-05</c:v>
                </c:pt>
                <c:pt idx="1345">
                  <c:v>1397-06-04</c:v>
                </c:pt>
                <c:pt idx="1346">
                  <c:v>1397-06-03</c:v>
                </c:pt>
                <c:pt idx="1347">
                  <c:v>1397-05-30</c:v>
                </c:pt>
                <c:pt idx="1348">
                  <c:v>1397-05-29</c:v>
                </c:pt>
                <c:pt idx="1349">
                  <c:v>1397-05-28</c:v>
                </c:pt>
                <c:pt idx="1350">
                  <c:v>1397-05-27</c:v>
                </c:pt>
                <c:pt idx="1351">
                  <c:v>1397-05-24</c:v>
                </c:pt>
                <c:pt idx="1352">
                  <c:v>1397-05-23</c:v>
                </c:pt>
                <c:pt idx="1353">
                  <c:v>1397-05-22</c:v>
                </c:pt>
                <c:pt idx="1354">
                  <c:v>1397-05-21</c:v>
                </c:pt>
                <c:pt idx="1355">
                  <c:v>1397-05-20</c:v>
                </c:pt>
                <c:pt idx="1356">
                  <c:v>1397-05-17</c:v>
                </c:pt>
                <c:pt idx="1357">
                  <c:v>1397-05-16</c:v>
                </c:pt>
                <c:pt idx="1358">
                  <c:v>1397-05-15</c:v>
                </c:pt>
                <c:pt idx="1359">
                  <c:v>1397-05-14</c:v>
                </c:pt>
                <c:pt idx="1360">
                  <c:v>1397-05-13</c:v>
                </c:pt>
                <c:pt idx="1361">
                  <c:v>1397-05-10</c:v>
                </c:pt>
                <c:pt idx="1362">
                  <c:v>1397-05-09</c:v>
                </c:pt>
                <c:pt idx="1363">
                  <c:v>1397-05-08</c:v>
                </c:pt>
                <c:pt idx="1364">
                  <c:v>1397-05-07</c:v>
                </c:pt>
                <c:pt idx="1365">
                  <c:v>1397-05-06</c:v>
                </c:pt>
                <c:pt idx="1366">
                  <c:v>1397-05-05</c:v>
                </c:pt>
                <c:pt idx="1367">
                  <c:v>1397-05-04</c:v>
                </c:pt>
                <c:pt idx="1368">
                  <c:v>1397-05-03</c:v>
                </c:pt>
                <c:pt idx="1369">
                  <c:v>1397-05-02</c:v>
                </c:pt>
                <c:pt idx="1370">
                  <c:v>1397-05-01</c:v>
                </c:pt>
                <c:pt idx="1371">
                  <c:v>1397-04-31</c:v>
                </c:pt>
                <c:pt idx="1372">
                  <c:v>1397-04-30</c:v>
                </c:pt>
                <c:pt idx="1373">
                  <c:v>1397-04-27</c:v>
                </c:pt>
                <c:pt idx="1374">
                  <c:v>1397-04-26</c:v>
                </c:pt>
                <c:pt idx="1375">
                  <c:v>1397-04-25</c:v>
                </c:pt>
                <c:pt idx="1376">
                  <c:v>1397-04-24</c:v>
                </c:pt>
                <c:pt idx="1377">
                  <c:v>1397-04-23</c:v>
                </c:pt>
                <c:pt idx="1378">
                  <c:v>1397-04-20</c:v>
                </c:pt>
                <c:pt idx="1379">
                  <c:v>1397-04-19</c:v>
                </c:pt>
                <c:pt idx="1380">
                  <c:v>1397-04-17</c:v>
                </c:pt>
                <c:pt idx="1381">
                  <c:v>1397-04-16</c:v>
                </c:pt>
                <c:pt idx="1382">
                  <c:v>1397-04-13</c:v>
                </c:pt>
                <c:pt idx="1383">
                  <c:v>1397-04-12</c:v>
                </c:pt>
                <c:pt idx="1384">
                  <c:v>1397-04-11</c:v>
                </c:pt>
                <c:pt idx="1385">
                  <c:v>1397-04-10</c:v>
                </c:pt>
                <c:pt idx="1386">
                  <c:v>1397-04-09</c:v>
                </c:pt>
                <c:pt idx="1387">
                  <c:v>1397-04-06</c:v>
                </c:pt>
                <c:pt idx="1388">
                  <c:v>1397-04-05</c:v>
                </c:pt>
                <c:pt idx="1389">
                  <c:v>1397-04-04</c:v>
                </c:pt>
                <c:pt idx="1390">
                  <c:v>1397-04-03</c:v>
                </c:pt>
                <c:pt idx="1391">
                  <c:v>1397-04-02</c:v>
                </c:pt>
                <c:pt idx="1392">
                  <c:v>1397-03-30</c:v>
                </c:pt>
                <c:pt idx="1393">
                  <c:v>1397-03-29</c:v>
                </c:pt>
                <c:pt idx="1394">
                  <c:v>1397-03-28</c:v>
                </c:pt>
                <c:pt idx="1395">
                  <c:v>1397-03-27</c:v>
                </c:pt>
                <c:pt idx="1396">
                  <c:v>1397-03-23</c:v>
                </c:pt>
                <c:pt idx="1397">
                  <c:v>1397-03-22</c:v>
                </c:pt>
                <c:pt idx="1398">
                  <c:v>1397-03-21</c:v>
                </c:pt>
                <c:pt idx="1399">
                  <c:v>1397-03-20</c:v>
                </c:pt>
                <c:pt idx="1400">
                  <c:v>1397-03-19</c:v>
                </c:pt>
                <c:pt idx="1401">
                  <c:v>1397-03-13</c:v>
                </c:pt>
                <c:pt idx="1402">
                  <c:v>1397-03-12</c:v>
                </c:pt>
                <c:pt idx="1403">
                  <c:v>1397-03-09</c:v>
                </c:pt>
                <c:pt idx="1404">
                  <c:v>1397-03-08</c:v>
                </c:pt>
                <c:pt idx="1405">
                  <c:v>1397-03-07</c:v>
                </c:pt>
                <c:pt idx="1406">
                  <c:v>1397-03-06</c:v>
                </c:pt>
                <c:pt idx="1407">
                  <c:v>1397-03-05</c:v>
                </c:pt>
                <c:pt idx="1408">
                  <c:v>1397-03-02</c:v>
                </c:pt>
                <c:pt idx="1409">
                  <c:v>1397-03-01</c:v>
                </c:pt>
                <c:pt idx="1410">
                  <c:v>1397-02-31</c:v>
                </c:pt>
                <c:pt idx="1411">
                  <c:v>1397-02-30</c:v>
                </c:pt>
                <c:pt idx="1412">
                  <c:v>1397-02-29</c:v>
                </c:pt>
                <c:pt idx="1413">
                  <c:v>1397-02-26</c:v>
                </c:pt>
                <c:pt idx="1414">
                  <c:v>1397-02-25</c:v>
                </c:pt>
                <c:pt idx="1415">
                  <c:v>1397-02-24</c:v>
                </c:pt>
                <c:pt idx="1416">
                  <c:v>1397-02-23</c:v>
                </c:pt>
                <c:pt idx="1417">
                  <c:v>1397-02-22</c:v>
                </c:pt>
                <c:pt idx="1418">
                  <c:v>1397-02-19</c:v>
                </c:pt>
                <c:pt idx="1419">
                  <c:v>1397-02-18</c:v>
                </c:pt>
                <c:pt idx="1420">
                  <c:v>1397-02-17</c:v>
                </c:pt>
                <c:pt idx="1421">
                  <c:v>1397-02-16</c:v>
                </c:pt>
                <c:pt idx="1422">
                  <c:v>1397-02-15</c:v>
                </c:pt>
                <c:pt idx="1423">
                  <c:v>1397-02-11</c:v>
                </c:pt>
                <c:pt idx="1424">
                  <c:v>1397-02-10</c:v>
                </c:pt>
                <c:pt idx="1425">
                  <c:v>1397-02-09</c:v>
                </c:pt>
                <c:pt idx="1426">
                  <c:v>1397-02-08</c:v>
                </c:pt>
                <c:pt idx="1427">
                  <c:v>1397-02-05</c:v>
                </c:pt>
                <c:pt idx="1428">
                  <c:v>1397-02-04</c:v>
                </c:pt>
                <c:pt idx="1429">
                  <c:v>1397-02-03</c:v>
                </c:pt>
                <c:pt idx="1430">
                  <c:v>1397-02-02</c:v>
                </c:pt>
                <c:pt idx="1431">
                  <c:v>1397-02-01</c:v>
                </c:pt>
                <c:pt idx="1432">
                  <c:v>1397-01-29</c:v>
                </c:pt>
                <c:pt idx="1433">
                  <c:v>1397-01-28</c:v>
                </c:pt>
                <c:pt idx="1434">
                  <c:v>1397-01-27</c:v>
                </c:pt>
                <c:pt idx="1435">
                  <c:v>1397-01-26</c:v>
                </c:pt>
                <c:pt idx="1436">
                  <c:v>1397-01-22</c:v>
                </c:pt>
                <c:pt idx="1437">
                  <c:v>1397-01-21</c:v>
                </c:pt>
                <c:pt idx="1438">
                  <c:v>1397-01-20</c:v>
                </c:pt>
                <c:pt idx="1439">
                  <c:v>1397-01-19</c:v>
                </c:pt>
                <c:pt idx="1440">
                  <c:v>1397-01-18</c:v>
                </c:pt>
                <c:pt idx="1441">
                  <c:v>1397-01-15</c:v>
                </c:pt>
                <c:pt idx="1442">
                  <c:v>1397-01-14</c:v>
                </c:pt>
                <c:pt idx="1443">
                  <c:v>1397-01-08</c:v>
                </c:pt>
                <c:pt idx="1444">
                  <c:v>1397-01-07</c:v>
                </c:pt>
                <c:pt idx="1445">
                  <c:v>1397-01-06</c:v>
                </c:pt>
                <c:pt idx="1446">
                  <c:v>1397-01-05</c:v>
                </c:pt>
                <c:pt idx="1447">
                  <c:v>1396-12-28</c:v>
                </c:pt>
                <c:pt idx="1448">
                  <c:v>1396-12-27</c:v>
                </c:pt>
                <c:pt idx="1449">
                  <c:v>1396-12-26</c:v>
                </c:pt>
                <c:pt idx="1450">
                  <c:v>1396-12-23</c:v>
                </c:pt>
                <c:pt idx="1451">
                  <c:v>1396-12-22</c:v>
                </c:pt>
                <c:pt idx="1452">
                  <c:v>1396-12-21</c:v>
                </c:pt>
                <c:pt idx="1453">
                  <c:v>1396-12-20</c:v>
                </c:pt>
                <c:pt idx="1454">
                  <c:v>1396-12-19</c:v>
                </c:pt>
                <c:pt idx="1455">
                  <c:v>1396-12-16</c:v>
                </c:pt>
                <c:pt idx="1456">
                  <c:v>1396-12-15</c:v>
                </c:pt>
                <c:pt idx="1457">
                  <c:v>1396-12-14</c:v>
                </c:pt>
                <c:pt idx="1458">
                  <c:v>1396-12-13</c:v>
                </c:pt>
                <c:pt idx="1459">
                  <c:v>1396-12-12</c:v>
                </c:pt>
                <c:pt idx="1460">
                  <c:v>1396-12-09</c:v>
                </c:pt>
                <c:pt idx="1461">
                  <c:v>1396-12-08</c:v>
                </c:pt>
                <c:pt idx="1462">
                  <c:v>1396-12-07</c:v>
                </c:pt>
                <c:pt idx="1463">
                  <c:v>1396-12-06</c:v>
                </c:pt>
                <c:pt idx="1464">
                  <c:v>1396-12-05</c:v>
                </c:pt>
                <c:pt idx="1465">
                  <c:v>1396-12-02</c:v>
                </c:pt>
                <c:pt idx="1466">
                  <c:v>1396-11-30</c:v>
                </c:pt>
                <c:pt idx="1467">
                  <c:v>1396-11-29</c:v>
                </c:pt>
                <c:pt idx="1468">
                  <c:v>1396-11-28</c:v>
                </c:pt>
                <c:pt idx="1469">
                  <c:v>1396-11-25</c:v>
                </c:pt>
                <c:pt idx="1470">
                  <c:v>1396-11-24</c:v>
                </c:pt>
                <c:pt idx="1471">
                  <c:v>1396-11-23</c:v>
                </c:pt>
                <c:pt idx="1472">
                  <c:v>1396-11-21</c:v>
                </c:pt>
                <c:pt idx="1473">
                  <c:v>1396-11-18</c:v>
                </c:pt>
                <c:pt idx="1474">
                  <c:v>1396-11-17</c:v>
                </c:pt>
                <c:pt idx="1475">
                  <c:v>1396-11-16</c:v>
                </c:pt>
                <c:pt idx="1476">
                  <c:v>1396-11-15</c:v>
                </c:pt>
                <c:pt idx="1477">
                  <c:v>1396-11-14</c:v>
                </c:pt>
                <c:pt idx="1478">
                  <c:v>1396-11-11</c:v>
                </c:pt>
                <c:pt idx="1479">
                  <c:v>1396-11-10</c:v>
                </c:pt>
                <c:pt idx="1480">
                  <c:v>1396-11-09</c:v>
                </c:pt>
                <c:pt idx="1481">
                  <c:v>1396-11-08</c:v>
                </c:pt>
                <c:pt idx="1482">
                  <c:v>1396-11-07</c:v>
                </c:pt>
                <c:pt idx="1483">
                  <c:v>1396-11-04</c:v>
                </c:pt>
                <c:pt idx="1484">
                  <c:v>1396-11-03</c:v>
                </c:pt>
                <c:pt idx="1485">
                  <c:v>1396-11-02</c:v>
                </c:pt>
                <c:pt idx="1486">
                  <c:v>1396-11-01</c:v>
                </c:pt>
                <c:pt idx="1487">
                  <c:v>1396-10-30</c:v>
                </c:pt>
                <c:pt idx="1488">
                  <c:v>1396-10-27</c:v>
                </c:pt>
                <c:pt idx="1489">
                  <c:v>1396-10-26</c:v>
                </c:pt>
                <c:pt idx="1490">
                  <c:v>1396-10-25</c:v>
                </c:pt>
                <c:pt idx="1491">
                  <c:v>1396-10-24</c:v>
                </c:pt>
                <c:pt idx="1492">
                  <c:v>1396-10-23</c:v>
                </c:pt>
                <c:pt idx="1493">
                  <c:v>1396-10-20</c:v>
                </c:pt>
                <c:pt idx="1494">
                  <c:v>1396-10-19</c:v>
                </c:pt>
                <c:pt idx="1495">
                  <c:v>1396-10-18</c:v>
                </c:pt>
                <c:pt idx="1496">
                  <c:v>1396-10-17</c:v>
                </c:pt>
                <c:pt idx="1497">
                  <c:v>1396-10-16</c:v>
                </c:pt>
                <c:pt idx="1498">
                  <c:v>1396-10-13</c:v>
                </c:pt>
                <c:pt idx="1499">
                  <c:v>1396-10-12</c:v>
                </c:pt>
                <c:pt idx="1500">
                  <c:v>1396-10-11</c:v>
                </c:pt>
                <c:pt idx="1501">
                  <c:v>1396-10-10</c:v>
                </c:pt>
                <c:pt idx="1502">
                  <c:v>1396-10-09</c:v>
                </c:pt>
                <c:pt idx="1503">
                  <c:v>1396-10-06</c:v>
                </c:pt>
                <c:pt idx="1504">
                  <c:v>1396-10-05</c:v>
                </c:pt>
                <c:pt idx="1505">
                  <c:v>1396-10-04</c:v>
                </c:pt>
                <c:pt idx="1506">
                  <c:v>1396-10-03</c:v>
                </c:pt>
                <c:pt idx="1507">
                  <c:v>1396-10-02</c:v>
                </c:pt>
                <c:pt idx="1508">
                  <c:v>1396-09-29</c:v>
                </c:pt>
                <c:pt idx="1509">
                  <c:v>1396-09-28</c:v>
                </c:pt>
                <c:pt idx="1510">
                  <c:v>1396-09-27</c:v>
                </c:pt>
                <c:pt idx="1511">
                  <c:v>1396-09-26</c:v>
                </c:pt>
                <c:pt idx="1512">
                  <c:v>1396-09-25</c:v>
                </c:pt>
                <c:pt idx="1513">
                  <c:v>1396-09-22</c:v>
                </c:pt>
                <c:pt idx="1514">
                  <c:v>1396-09-21</c:v>
                </c:pt>
                <c:pt idx="1515">
                  <c:v>1396-09-20</c:v>
                </c:pt>
                <c:pt idx="1516">
                  <c:v>1396-09-19</c:v>
                </c:pt>
                <c:pt idx="1517">
                  <c:v>1396-09-18</c:v>
                </c:pt>
                <c:pt idx="1518">
                  <c:v>1396-09-14</c:v>
                </c:pt>
                <c:pt idx="1519">
                  <c:v>1396-09-13</c:v>
                </c:pt>
                <c:pt idx="1520">
                  <c:v>1396-09-12</c:v>
                </c:pt>
                <c:pt idx="1521">
                  <c:v>1396-09-11</c:v>
                </c:pt>
                <c:pt idx="1522">
                  <c:v>1396-09-08</c:v>
                </c:pt>
                <c:pt idx="1523">
                  <c:v>1396-09-07</c:v>
                </c:pt>
                <c:pt idx="1524">
                  <c:v>1396-09-05</c:v>
                </c:pt>
                <c:pt idx="1525">
                  <c:v>1396-09-04</c:v>
                </c:pt>
                <c:pt idx="1526">
                  <c:v>1396-09-01</c:v>
                </c:pt>
                <c:pt idx="1527">
                  <c:v>1396-08-30</c:v>
                </c:pt>
                <c:pt idx="1528">
                  <c:v>1396-08-29</c:v>
                </c:pt>
                <c:pt idx="1529">
                  <c:v>1396-08-27</c:v>
                </c:pt>
                <c:pt idx="1530">
                  <c:v>1396-08-24</c:v>
                </c:pt>
                <c:pt idx="1531">
                  <c:v>1396-08-23</c:v>
                </c:pt>
                <c:pt idx="1532">
                  <c:v>1396-08-22</c:v>
                </c:pt>
                <c:pt idx="1533">
                  <c:v>1396-08-21</c:v>
                </c:pt>
                <c:pt idx="1534">
                  <c:v>1396-08-20</c:v>
                </c:pt>
                <c:pt idx="1535">
                  <c:v>1396-08-17</c:v>
                </c:pt>
                <c:pt idx="1536">
                  <c:v>1396-08-16</c:v>
                </c:pt>
                <c:pt idx="1537">
                  <c:v>1396-08-15</c:v>
                </c:pt>
                <c:pt idx="1538">
                  <c:v>1396-08-14</c:v>
                </c:pt>
                <c:pt idx="1539">
                  <c:v>1396-08-13</c:v>
                </c:pt>
                <c:pt idx="1540">
                  <c:v>1396-08-10</c:v>
                </c:pt>
                <c:pt idx="1541">
                  <c:v>1396-08-09</c:v>
                </c:pt>
                <c:pt idx="1542">
                  <c:v>1396-08-08</c:v>
                </c:pt>
                <c:pt idx="1543">
                  <c:v>1396-08-07</c:v>
                </c:pt>
                <c:pt idx="1544">
                  <c:v>1396-08-06</c:v>
                </c:pt>
                <c:pt idx="1545">
                  <c:v>1396-08-03</c:v>
                </c:pt>
                <c:pt idx="1546">
                  <c:v>1396-08-02</c:v>
                </c:pt>
                <c:pt idx="1547">
                  <c:v>1396-08-01</c:v>
                </c:pt>
                <c:pt idx="1548">
                  <c:v>1396-07-30</c:v>
                </c:pt>
                <c:pt idx="1549">
                  <c:v>1396-07-29</c:v>
                </c:pt>
                <c:pt idx="1550">
                  <c:v>1396-07-26</c:v>
                </c:pt>
                <c:pt idx="1551">
                  <c:v>1396-07-25</c:v>
                </c:pt>
                <c:pt idx="1552">
                  <c:v>1396-07-24</c:v>
                </c:pt>
                <c:pt idx="1553">
                  <c:v>1396-07-23</c:v>
                </c:pt>
                <c:pt idx="1554">
                  <c:v>1396-07-22</c:v>
                </c:pt>
                <c:pt idx="1555">
                  <c:v>1396-07-19</c:v>
                </c:pt>
                <c:pt idx="1556">
                  <c:v>1396-07-18</c:v>
                </c:pt>
                <c:pt idx="1557">
                  <c:v>1396-07-17</c:v>
                </c:pt>
                <c:pt idx="1558">
                  <c:v>1396-07-16</c:v>
                </c:pt>
                <c:pt idx="1559">
                  <c:v>1396-07-15</c:v>
                </c:pt>
                <c:pt idx="1560">
                  <c:v>1396-07-12</c:v>
                </c:pt>
                <c:pt idx="1561">
                  <c:v>1396-07-11</c:v>
                </c:pt>
                <c:pt idx="1562">
                  <c:v>1396-07-10</c:v>
                </c:pt>
                <c:pt idx="1563">
                  <c:v>1396-07-05</c:v>
                </c:pt>
                <c:pt idx="1564">
                  <c:v>1396-07-04</c:v>
                </c:pt>
                <c:pt idx="1565">
                  <c:v>1396-07-03</c:v>
                </c:pt>
                <c:pt idx="1566">
                  <c:v>1396-07-02</c:v>
                </c:pt>
                <c:pt idx="1567">
                  <c:v>1396-07-01</c:v>
                </c:pt>
                <c:pt idx="1568">
                  <c:v>1396-06-29</c:v>
                </c:pt>
                <c:pt idx="1569">
                  <c:v>1396-06-28</c:v>
                </c:pt>
                <c:pt idx="1570">
                  <c:v>1396-06-27</c:v>
                </c:pt>
                <c:pt idx="1571">
                  <c:v>1396-06-26</c:v>
                </c:pt>
                <c:pt idx="1572">
                  <c:v>1396-06-25</c:v>
                </c:pt>
                <c:pt idx="1573">
                  <c:v>1396-06-22</c:v>
                </c:pt>
                <c:pt idx="1574">
                  <c:v>1396-06-21</c:v>
                </c:pt>
                <c:pt idx="1575">
                  <c:v>1396-06-20</c:v>
                </c:pt>
                <c:pt idx="1576">
                  <c:v>1396-06-19</c:v>
                </c:pt>
                <c:pt idx="1577">
                  <c:v>1396-06-15</c:v>
                </c:pt>
                <c:pt idx="1578">
                  <c:v>1396-06-14</c:v>
                </c:pt>
                <c:pt idx="1579">
                  <c:v>1396-06-13</c:v>
                </c:pt>
                <c:pt idx="1580">
                  <c:v>1396-06-12</c:v>
                </c:pt>
                <c:pt idx="1581">
                  <c:v>1396-06-11</c:v>
                </c:pt>
                <c:pt idx="1582">
                  <c:v>1396-06-08</c:v>
                </c:pt>
                <c:pt idx="1583">
                  <c:v>1396-06-07</c:v>
                </c:pt>
                <c:pt idx="1584">
                  <c:v>1396-06-06</c:v>
                </c:pt>
                <c:pt idx="1585">
                  <c:v>1396-06-05</c:v>
                </c:pt>
                <c:pt idx="1586">
                  <c:v>1396-06-04</c:v>
                </c:pt>
                <c:pt idx="1587">
                  <c:v>1396-06-01</c:v>
                </c:pt>
                <c:pt idx="1588">
                  <c:v>1396-05-31</c:v>
                </c:pt>
                <c:pt idx="1589">
                  <c:v>1396-05-30</c:v>
                </c:pt>
                <c:pt idx="1590">
                  <c:v>1396-05-29</c:v>
                </c:pt>
                <c:pt idx="1591">
                  <c:v>1396-05-28</c:v>
                </c:pt>
                <c:pt idx="1592">
                  <c:v>1396-05-25</c:v>
                </c:pt>
                <c:pt idx="1593">
                  <c:v>1396-05-24</c:v>
                </c:pt>
                <c:pt idx="1594">
                  <c:v>1396-05-23</c:v>
                </c:pt>
                <c:pt idx="1595">
                  <c:v>1396-05-22</c:v>
                </c:pt>
                <c:pt idx="1596">
                  <c:v>1396-05-21</c:v>
                </c:pt>
                <c:pt idx="1597">
                  <c:v>1396-05-18</c:v>
                </c:pt>
                <c:pt idx="1598">
                  <c:v>1396-05-17</c:v>
                </c:pt>
                <c:pt idx="1599">
                  <c:v>1396-05-16</c:v>
                </c:pt>
                <c:pt idx="1600">
                  <c:v>1396-05-15</c:v>
                </c:pt>
                <c:pt idx="1601">
                  <c:v>1396-05-11</c:v>
                </c:pt>
                <c:pt idx="1602">
                  <c:v>1396-05-10</c:v>
                </c:pt>
                <c:pt idx="1603">
                  <c:v>1396-05-09</c:v>
                </c:pt>
                <c:pt idx="1604">
                  <c:v>1396-05-08</c:v>
                </c:pt>
                <c:pt idx="1605">
                  <c:v>1396-05-07</c:v>
                </c:pt>
                <c:pt idx="1606">
                  <c:v>1396-05-04</c:v>
                </c:pt>
                <c:pt idx="1607">
                  <c:v>1396-05-03</c:v>
                </c:pt>
                <c:pt idx="1608">
                  <c:v>1396-05-02</c:v>
                </c:pt>
                <c:pt idx="1609">
                  <c:v>1396-05-01</c:v>
                </c:pt>
                <c:pt idx="1610">
                  <c:v>1396-04-31</c:v>
                </c:pt>
                <c:pt idx="1611">
                  <c:v>1396-04-28</c:v>
                </c:pt>
                <c:pt idx="1612">
                  <c:v>1396-04-27</c:v>
                </c:pt>
                <c:pt idx="1613">
                  <c:v>1396-04-26</c:v>
                </c:pt>
                <c:pt idx="1614">
                  <c:v>1396-04-25</c:v>
                </c:pt>
                <c:pt idx="1615">
                  <c:v>1396-04-24</c:v>
                </c:pt>
                <c:pt idx="1616">
                  <c:v>1396-04-21</c:v>
                </c:pt>
                <c:pt idx="1617">
                  <c:v>1396-04-20</c:v>
                </c:pt>
                <c:pt idx="1618">
                  <c:v>1396-04-19</c:v>
                </c:pt>
                <c:pt idx="1619">
                  <c:v>1396-04-18</c:v>
                </c:pt>
                <c:pt idx="1620">
                  <c:v>1396-04-17</c:v>
                </c:pt>
                <c:pt idx="1621">
                  <c:v>1396-04-14</c:v>
                </c:pt>
                <c:pt idx="1622">
                  <c:v>1396-04-13</c:v>
                </c:pt>
                <c:pt idx="1623">
                  <c:v>1396-04-12</c:v>
                </c:pt>
                <c:pt idx="1624">
                  <c:v>1396-04-11</c:v>
                </c:pt>
                <c:pt idx="1625">
                  <c:v>1396-04-10</c:v>
                </c:pt>
                <c:pt idx="1626">
                  <c:v>1396-04-07</c:v>
                </c:pt>
                <c:pt idx="1627">
                  <c:v>1396-04-04</c:v>
                </c:pt>
                <c:pt idx="1628">
                  <c:v>1396-04-03</c:v>
                </c:pt>
                <c:pt idx="1629">
                  <c:v>1396-03-31</c:v>
                </c:pt>
                <c:pt idx="1630">
                  <c:v>1396-03-30</c:v>
                </c:pt>
                <c:pt idx="1631">
                  <c:v>1396-03-29</c:v>
                </c:pt>
                <c:pt idx="1632">
                  <c:v>1396-03-28</c:v>
                </c:pt>
                <c:pt idx="1633">
                  <c:v>1396-03-27</c:v>
                </c:pt>
                <c:pt idx="1634">
                  <c:v>1396-03-24</c:v>
                </c:pt>
                <c:pt idx="1635">
                  <c:v>1396-03-23</c:v>
                </c:pt>
                <c:pt idx="1636">
                  <c:v>1396-03-22</c:v>
                </c:pt>
                <c:pt idx="1637">
                  <c:v>1396-03-21</c:v>
                </c:pt>
                <c:pt idx="1638">
                  <c:v>1396-03-20</c:v>
                </c:pt>
                <c:pt idx="1639">
                  <c:v>1396-03-17</c:v>
                </c:pt>
                <c:pt idx="1640">
                  <c:v>1396-03-16</c:v>
                </c:pt>
                <c:pt idx="1641">
                  <c:v>1396-03-13</c:v>
                </c:pt>
                <c:pt idx="1642">
                  <c:v>1396-03-10</c:v>
                </c:pt>
                <c:pt idx="1643">
                  <c:v>1396-03-09</c:v>
                </c:pt>
                <c:pt idx="1644">
                  <c:v>1396-03-08</c:v>
                </c:pt>
                <c:pt idx="1645">
                  <c:v>1396-03-07</c:v>
                </c:pt>
                <c:pt idx="1646">
                  <c:v>1396-03-06</c:v>
                </c:pt>
                <c:pt idx="1647">
                  <c:v>1396-03-03</c:v>
                </c:pt>
                <c:pt idx="1648">
                  <c:v>1396-03-02</c:v>
                </c:pt>
                <c:pt idx="1649">
                  <c:v>1396-03-01</c:v>
                </c:pt>
                <c:pt idx="1650">
                  <c:v>1396-02-31</c:v>
                </c:pt>
                <c:pt idx="1651">
                  <c:v>1396-02-30</c:v>
                </c:pt>
                <c:pt idx="1652">
                  <c:v>1396-02-27</c:v>
                </c:pt>
                <c:pt idx="1653">
                  <c:v>1396-02-26</c:v>
                </c:pt>
                <c:pt idx="1654">
                  <c:v>1396-02-25</c:v>
                </c:pt>
                <c:pt idx="1655">
                  <c:v>1396-02-24</c:v>
                </c:pt>
                <c:pt idx="1656">
                  <c:v>1396-02-23</c:v>
                </c:pt>
                <c:pt idx="1657">
                  <c:v>1396-02-20</c:v>
                </c:pt>
                <c:pt idx="1658">
                  <c:v>1396-02-19</c:v>
                </c:pt>
                <c:pt idx="1659">
                  <c:v>1396-02-18</c:v>
                </c:pt>
                <c:pt idx="1660">
                  <c:v>1396-02-17</c:v>
                </c:pt>
                <c:pt idx="1661">
                  <c:v>1396-02-16</c:v>
                </c:pt>
                <c:pt idx="1662">
                  <c:v>1396-02-13</c:v>
                </c:pt>
                <c:pt idx="1663">
                  <c:v>1396-02-12</c:v>
                </c:pt>
                <c:pt idx="1664">
                  <c:v>1396-02-11</c:v>
                </c:pt>
                <c:pt idx="1665">
                  <c:v>1396-02-10</c:v>
                </c:pt>
                <c:pt idx="1666">
                  <c:v>1396-02-09</c:v>
                </c:pt>
                <c:pt idx="1667">
                  <c:v>1396-02-06</c:v>
                </c:pt>
                <c:pt idx="1668">
                  <c:v>1396-02-04</c:v>
                </c:pt>
                <c:pt idx="1669">
                  <c:v>1396-02-03</c:v>
                </c:pt>
                <c:pt idx="1670">
                  <c:v>1396-02-02</c:v>
                </c:pt>
                <c:pt idx="1671">
                  <c:v>1396-01-30</c:v>
                </c:pt>
                <c:pt idx="1672">
                  <c:v>1396-01-29</c:v>
                </c:pt>
                <c:pt idx="1673">
                  <c:v>1396-01-28</c:v>
                </c:pt>
                <c:pt idx="1674">
                  <c:v>1396-01-27</c:v>
                </c:pt>
                <c:pt idx="1675">
                  <c:v>1396-01-26</c:v>
                </c:pt>
                <c:pt idx="1676">
                  <c:v>1396-01-23</c:v>
                </c:pt>
                <c:pt idx="1677">
                  <c:v>1396-01-21</c:v>
                </c:pt>
                <c:pt idx="1678">
                  <c:v>1396-01-20</c:v>
                </c:pt>
                <c:pt idx="1679">
                  <c:v>1396-01-19</c:v>
                </c:pt>
                <c:pt idx="1680">
                  <c:v>1396-01-16</c:v>
                </c:pt>
                <c:pt idx="1681">
                  <c:v>1396-01-15</c:v>
                </c:pt>
                <c:pt idx="1682">
                  <c:v>1396-01-14</c:v>
                </c:pt>
                <c:pt idx="1683">
                  <c:v>1396-01-09</c:v>
                </c:pt>
                <c:pt idx="1684">
                  <c:v>1396-01-08</c:v>
                </c:pt>
                <c:pt idx="1685">
                  <c:v>1396-01-07</c:v>
                </c:pt>
                <c:pt idx="1686">
                  <c:v>1396-01-06</c:v>
                </c:pt>
                <c:pt idx="1687">
                  <c:v>1396-01-05</c:v>
                </c:pt>
                <c:pt idx="1688">
                  <c:v>1395-12-28</c:v>
                </c:pt>
                <c:pt idx="1689">
                  <c:v>1395-12-25</c:v>
                </c:pt>
                <c:pt idx="1690">
                  <c:v>1395-12-24</c:v>
                </c:pt>
                <c:pt idx="1691">
                  <c:v>1395-12-23</c:v>
                </c:pt>
                <c:pt idx="1692">
                  <c:v>1395-12-22</c:v>
                </c:pt>
                <c:pt idx="1693">
                  <c:v>1395-12-21</c:v>
                </c:pt>
                <c:pt idx="1694">
                  <c:v>1395-12-18</c:v>
                </c:pt>
                <c:pt idx="1695">
                  <c:v>1395-12-17</c:v>
                </c:pt>
                <c:pt idx="1696">
                  <c:v>1395-12-16</c:v>
                </c:pt>
                <c:pt idx="1697">
                  <c:v>1395-12-15</c:v>
                </c:pt>
                <c:pt idx="1698">
                  <c:v>1395-12-14</c:v>
                </c:pt>
                <c:pt idx="1699">
                  <c:v>1395-12-11</c:v>
                </c:pt>
                <c:pt idx="1700">
                  <c:v>1395-12-10</c:v>
                </c:pt>
                <c:pt idx="1701">
                  <c:v>1395-12-09</c:v>
                </c:pt>
                <c:pt idx="1702">
                  <c:v>1395-12-08</c:v>
                </c:pt>
                <c:pt idx="1703">
                  <c:v>1395-12-07</c:v>
                </c:pt>
                <c:pt idx="1704">
                  <c:v>1395-12-04</c:v>
                </c:pt>
                <c:pt idx="1705">
                  <c:v>1395-12-03</c:v>
                </c:pt>
                <c:pt idx="1706">
                  <c:v>1395-12-02</c:v>
                </c:pt>
                <c:pt idx="1707">
                  <c:v>1395-12-01</c:v>
                </c:pt>
                <c:pt idx="1708">
                  <c:v>1395-11-30</c:v>
                </c:pt>
                <c:pt idx="1709">
                  <c:v>1395-11-27</c:v>
                </c:pt>
                <c:pt idx="1710">
                  <c:v>1395-11-26</c:v>
                </c:pt>
                <c:pt idx="1711">
                  <c:v>1395-11-25</c:v>
                </c:pt>
                <c:pt idx="1712">
                  <c:v>1395-11-24</c:v>
                </c:pt>
                <c:pt idx="1713">
                  <c:v>1395-11-23</c:v>
                </c:pt>
                <c:pt idx="1714">
                  <c:v>1395-11-20</c:v>
                </c:pt>
                <c:pt idx="1715">
                  <c:v>1395-11-19</c:v>
                </c:pt>
                <c:pt idx="1716">
                  <c:v>1395-11-18</c:v>
                </c:pt>
                <c:pt idx="1717">
                  <c:v>1395-11-17</c:v>
                </c:pt>
                <c:pt idx="1718">
                  <c:v>1395-11-16</c:v>
                </c:pt>
                <c:pt idx="1719">
                  <c:v>1395-11-13</c:v>
                </c:pt>
                <c:pt idx="1720">
                  <c:v>1395-11-12</c:v>
                </c:pt>
                <c:pt idx="1721">
                  <c:v>1395-11-11</c:v>
                </c:pt>
                <c:pt idx="1722">
                  <c:v>1395-11-10</c:v>
                </c:pt>
                <c:pt idx="1723">
                  <c:v>1395-11-09</c:v>
                </c:pt>
                <c:pt idx="1724">
                  <c:v>1395-11-06</c:v>
                </c:pt>
                <c:pt idx="1725">
                  <c:v>1395-11-05</c:v>
                </c:pt>
                <c:pt idx="1726">
                  <c:v>1395-11-04</c:v>
                </c:pt>
                <c:pt idx="1727">
                  <c:v>1395-11-03</c:v>
                </c:pt>
                <c:pt idx="1728">
                  <c:v>1395-11-02</c:v>
                </c:pt>
                <c:pt idx="1729">
                  <c:v>1395-10-29</c:v>
                </c:pt>
                <c:pt idx="1730">
                  <c:v>1395-10-28</c:v>
                </c:pt>
                <c:pt idx="1731">
                  <c:v>1395-10-27</c:v>
                </c:pt>
                <c:pt idx="1732">
                  <c:v>1395-10-26</c:v>
                </c:pt>
                <c:pt idx="1733">
                  <c:v>1395-10-25</c:v>
                </c:pt>
                <c:pt idx="1734">
                  <c:v>1395-10-22</c:v>
                </c:pt>
                <c:pt idx="1735">
                  <c:v>1395-10-20</c:v>
                </c:pt>
                <c:pt idx="1736">
                  <c:v>1395-10-19</c:v>
                </c:pt>
                <c:pt idx="1737">
                  <c:v>1395-10-18</c:v>
                </c:pt>
                <c:pt idx="1738">
                  <c:v>1395-10-15</c:v>
                </c:pt>
                <c:pt idx="1739">
                  <c:v>1395-10-14</c:v>
                </c:pt>
                <c:pt idx="1740">
                  <c:v>1395-10-13</c:v>
                </c:pt>
                <c:pt idx="1741">
                  <c:v>1395-10-12</c:v>
                </c:pt>
                <c:pt idx="1742">
                  <c:v>1395-10-11</c:v>
                </c:pt>
                <c:pt idx="1743">
                  <c:v>1395-10-08</c:v>
                </c:pt>
                <c:pt idx="1744">
                  <c:v>1395-10-07</c:v>
                </c:pt>
                <c:pt idx="1745">
                  <c:v>1395-10-06</c:v>
                </c:pt>
                <c:pt idx="1746">
                  <c:v>1395-10-05</c:v>
                </c:pt>
                <c:pt idx="1747">
                  <c:v>1395-10-04</c:v>
                </c:pt>
                <c:pt idx="1748">
                  <c:v>1395-10-01</c:v>
                </c:pt>
                <c:pt idx="1749">
                  <c:v>1395-09-30</c:v>
                </c:pt>
                <c:pt idx="1750">
                  <c:v>1395-09-29</c:v>
                </c:pt>
                <c:pt idx="1751">
                  <c:v>1395-09-28</c:v>
                </c:pt>
                <c:pt idx="1752">
                  <c:v>1395-09-24</c:v>
                </c:pt>
                <c:pt idx="1753">
                  <c:v>1395-09-23</c:v>
                </c:pt>
                <c:pt idx="1754">
                  <c:v>1395-09-22</c:v>
                </c:pt>
                <c:pt idx="1755">
                  <c:v>1395-09-21</c:v>
                </c:pt>
                <c:pt idx="1756">
                  <c:v>1395-09-20</c:v>
                </c:pt>
                <c:pt idx="1757">
                  <c:v>1395-09-17</c:v>
                </c:pt>
                <c:pt idx="1758">
                  <c:v>1395-09-16</c:v>
                </c:pt>
                <c:pt idx="1759">
                  <c:v>1395-09-15</c:v>
                </c:pt>
                <c:pt idx="1760">
                  <c:v>1395-09-14</c:v>
                </c:pt>
                <c:pt idx="1761">
                  <c:v>1395-09-13</c:v>
                </c:pt>
                <c:pt idx="1762">
                  <c:v>1395-09-09</c:v>
                </c:pt>
                <c:pt idx="1763">
                  <c:v>1395-09-07</c:v>
                </c:pt>
                <c:pt idx="1764">
                  <c:v>1395-09-06</c:v>
                </c:pt>
                <c:pt idx="1765">
                  <c:v>1395-09-03</c:v>
                </c:pt>
                <c:pt idx="1766">
                  <c:v>1395-09-02</c:v>
                </c:pt>
                <c:pt idx="1767">
                  <c:v>1395-09-01</c:v>
                </c:pt>
                <c:pt idx="1768">
                  <c:v>1395-08-29</c:v>
                </c:pt>
                <c:pt idx="1769">
                  <c:v>1395-08-26</c:v>
                </c:pt>
                <c:pt idx="1770">
                  <c:v>1395-08-25</c:v>
                </c:pt>
                <c:pt idx="1771">
                  <c:v>1395-08-24</c:v>
                </c:pt>
                <c:pt idx="1772">
                  <c:v>1395-08-23</c:v>
                </c:pt>
                <c:pt idx="1773">
                  <c:v>1395-08-22</c:v>
                </c:pt>
                <c:pt idx="1774">
                  <c:v>1395-08-19</c:v>
                </c:pt>
                <c:pt idx="1775">
                  <c:v>1395-08-18</c:v>
                </c:pt>
                <c:pt idx="1776">
                  <c:v>1395-08-17</c:v>
                </c:pt>
                <c:pt idx="1777">
                  <c:v>1395-08-16</c:v>
                </c:pt>
                <c:pt idx="1778">
                  <c:v>1395-08-15</c:v>
                </c:pt>
                <c:pt idx="1779">
                  <c:v>1395-08-12</c:v>
                </c:pt>
                <c:pt idx="1780">
                  <c:v>1395-08-11</c:v>
                </c:pt>
                <c:pt idx="1781">
                  <c:v>1395-08-10</c:v>
                </c:pt>
                <c:pt idx="1782">
                  <c:v>1395-08-09</c:v>
                </c:pt>
                <c:pt idx="1783">
                  <c:v>1395-08-08</c:v>
                </c:pt>
                <c:pt idx="1784">
                  <c:v>1395-08-05</c:v>
                </c:pt>
                <c:pt idx="1785">
                  <c:v>1395-08-04</c:v>
                </c:pt>
                <c:pt idx="1786">
                  <c:v>1395-08-03</c:v>
                </c:pt>
                <c:pt idx="1787">
                  <c:v>1395-08-02</c:v>
                </c:pt>
                <c:pt idx="1788">
                  <c:v>1395-08-01</c:v>
                </c:pt>
                <c:pt idx="1789">
                  <c:v>1395-07-28</c:v>
                </c:pt>
                <c:pt idx="1790">
                  <c:v>1395-07-27</c:v>
                </c:pt>
                <c:pt idx="1791">
                  <c:v>1395-07-26</c:v>
                </c:pt>
                <c:pt idx="1792">
                  <c:v>1395-07-25</c:v>
                </c:pt>
                <c:pt idx="1793">
                  <c:v>1395-07-24</c:v>
                </c:pt>
                <c:pt idx="1794">
                  <c:v>1395-07-19</c:v>
                </c:pt>
                <c:pt idx="1795">
                  <c:v>1395-07-18</c:v>
                </c:pt>
                <c:pt idx="1796">
                  <c:v>1395-07-17</c:v>
                </c:pt>
                <c:pt idx="1797">
                  <c:v>1395-07-14</c:v>
                </c:pt>
                <c:pt idx="1798">
                  <c:v>1395-07-13</c:v>
                </c:pt>
                <c:pt idx="1799">
                  <c:v>1395-07-12</c:v>
                </c:pt>
                <c:pt idx="1800">
                  <c:v>1395-07-11</c:v>
                </c:pt>
                <c:pt idx="1801">
                  <c:v>1395-07-10</c:v>
                </c:pt>
                <c:pt idx="1802">
                  <c:v>1395-07-07</c:v>
                </c:pt>
                <c:pt idx="1803">
                  <c:v>1395-07-06</c:v>
                </c:pt>
                <c:pt idx="1804">
                  <c:v>1395-07-05</c:v>
                </c:pt>
                <c:pt idx="1805">
                  <c:v>1395-07-04</c:v>
                </c:pt>
                <c:pt idx="1806">
                  <c:v>1395-07-03</c:v>
                </c:pt>
                <c:pt idx="1807">
                  <c:v>1395-06-31</c:v>
                </c:pt>
                <c:pt idx="1808">
                  <c:v>1395-06-29</c:v>
                </c:pt>
                <c:pt idx="1809">
                  <c:v>1395-06-28</c:v>
                </c:pt>
                <c:pt idx="1810">
                  <c:v>1395-06-27</c:v>
                </c:pt>
                <c:pt idx="1811">
                  <c:v>1395-06-24</c:v>
                </c:pt>
                <c:pt idx="1812">
                  <c:v>1395-06-23</c:v>
                </c:pt>
                <c:pt idx="1813">
                  <c:v>1395-06-21</c:v>
                </c:pt>
                <c:pt idx="1814">
                  <c:v>1395-06-20</c:v>
                </c:pt>
                <c:pt idx="1815">
                  <c:v>1395-06-17</c:v>
                </c:pt>
                <c:pt idx="1816">
                  <c:v>1395-06-16</c:v>
                </c:pt>
                <c:pt idx="1817">
                  <c:v>1395-06-15</c:v>
                </c:pt>
                <c:pt idx="1818">
                  <c:v>1395-06-14</c:v>
                </c:pt>
                <c:pt idx="1819">
                  <c:v>1395-06-13</c:v>
                </c:pt>
                <c:pt idx="1820">
                  <c:v>1395-06-10</c:v>
                </c:pt>
                <c:pt idx="1821">
                  <c:v>1395-06-09</c:v>
                </c:pt>
                <c:pt idx="1822">
                  <c:v>1395-06-08</c:v>
                </c:pt>
                <c:pt idx="1823">
                  <c:v>1395-06-07</c:v>
                </c:pt>
                <c:pt idx="1824">
                  <c:v>1395-06-06</c:v>
                </c:pt>
                <c:pt idx="1825">
                  <c:v>1395-06-03</c:v>
                </c:pt>
                <c:pt idx="1826">
                  <c:v>1395-06-02</c:v>
                </c:pt>
                <c:pt idx="1827">
                  <c:v>1395-06-01</c:v>
                </c:pt>
                <c:pt idx="1828">
                  <c:v>1395-05-31</c:v>
                </c:pt>
                <c:pt idx="1829">
                  <c:v>1395-05-30</c:v>
                </c:pt>
                <c:pt idx="1830">
                  <c:v>1395-05-27</c:v>
                </c:pt>
                <c:pt idx="1831">
                  <c:v>1395-05-26</c:v>
                </c:pt>
                <c:pt idx="1832">
                  <c:v>1395-05-25</c:v>
                </c:pt>
                <c:pt idx="1833">
                  <c:v>1395-05-24</c:v>
                </c:pt>
                <c:pt idx="1834">
                  <c:v>1395-05-23</c:v>
                </c:pt>
                <c:pt idx="1835">
                  <c:v>1395-05-20</c:v>
                </c:pt>
                <c:pt idx="1836">
                  <c:v>1395-05-19</c:v>
                </c:pt>
                <c:pt idx="1837">
                  <c:v>1395-05-18</c:v>
                </c:pt>
                <c:pt idx="1838">
                  <c:v>1395-05-17</c:v>
                </c:pt>
                <c:pt idx="1839">
                  <c:v>1395-05-16</c:v>
                </c:pt>
                <c:pt idx="1840">
                  <c:v>1395-05-13</c:v>
                </c:pt>
                <c:pt idx="1841">
                  <c:v>1395-05-12</c:v>
                </c:pt>
                <c:pt idx="1842">
                  <c:v>1395-05-11</c:v>
                </c:pt>
                <c:pt idx="1843">
                  <c:v>1395-05-10</c:v>
                </c:pt>
                <c:pt idx="1844">
                  <c:v>1395-05-06</c:v>
                </c:pt>
                <c:pt idx="1845">
                  <c:v>1395-05-05</c:v>
                </c:pt>
                <c:pt idx="1846">
                  <c:v>1395-05-04</c:v>
                </c:pt>
                <c:pt idx="1847">
                  <c:v>1395-05-03</c:v>
                </c:pt>
                <c:pt idx="1848">
                  <c:v>1395-05-02</c:v>
                </c:pt>
                <c:pt idx="1849">
                  <c:v>1395-04-30</c:v>
                </c:pt>
                <c:pt idx="1850">
                  <c:v>1395-04-29</c:v>
                </c:pt>
                <c:pt idx="1851">
                  <c:v>1395-04-28</c:v>
                </c:pt>
                <c:pt idx="1852">
                  <c:v>1395-04-27</c:v>
                </c:pt>
                <c:pt idx="1853">
                  <c:v>1395-04-26</c:v>
                </c:pt>
                <c:pt idx="1854">
                  <c:v>1395-04-23</c:v>
                </c:pt>
                <c:pt idx="1855">
                  <c:v>1395-04-22</c:v>
                </c:pt>
                <c:pt idx="1856">
                  <c:v>1395-04-21</c:v>
                </c:pt>
                <c:pt idx="1857">
                  <c:v>1395-04-20</c:v>
                </c:pt>
                <c:pt idx="1858">
                  <c:v>1395-04-19</c:v>
                </c:pt>
                <c:pt idx="1859">
                  <c:v>1395-04-15</c:v>
                </c:pt>
                <c:pt idx="1860">
                  <c:v>1395-04-14</c:v>
                </c:pt>
                <c:pt idx="1861">
                  <c:v>1395-04-13</c:v>
                </c:pt>
                <c:pt idx="1862">
                  <c:v>1395-04-12</c:v>
                </c:pt>
                <c:pt idx="1863">
                  <c:v>1395-04-09</c:v>
                </c:pt>
                <c:pt idx="1864">
                  <c:v>1395-04-08</c:v>
                </c:pt>
                <c:pt idx="1865">
                  <c:v>1395-04-06</c:v>
                </c:pt>
                <c:pt idx="1866">
                  <c:v>1395-04-05</c:v>
                </c:pt>
                <c:pt idx="1867">
                  <c:v>1395-04-02</c:v>
                </c:pt>
                <c:pt idx="1868">
                  <c:v>1395-04-01</c:v>
                </c:pt>
                <c:pt idx="1869">
                  <c:v>1395-03-31</c:v>
                </c:pt>
                <c:pt idx="1870">
                  <c:v>1395-03-30</c:v>
                </c:pt>
                <c:pt idx="1871">
                  <c:v>1395-03-29</c:v>
                </c:pt>
                <c:pt idx="1872">
                  <c:v>1395-03-26</c:v>
                </c:pt>
                <c:pt idx="1873">
                  <c:v>1395-03-25</c:v>
                </c:pt>
                <c:pt idx="1874">
                  <c:v>1395-03-24</c:v>
                </c:pt>
                <c:pt idx="1875">
                  <c:v>1395-03-23</c:v>
                </c:pt>
                <c:pt idx="1876">
                  <c:v>1395-03-22</c:v>
                </c:pt>
                <c:pt idx="1877">
                  <c:v>1395-03-19</c:v>
                </c:pt>
                <c:pt idx="1878">
                  <c:v>1395-03-18</c:v>
                </c:pt>
                <c:pt idx="1879">
                  <c:v>1395-03-17</c:v>
                </c:pt>
                <c:pt idx="1880">
                  <c:v>1395-03-16</c:v>
                </c:pt>
                <c:pt idx="1881">
                  <c:v>1395-03-12</c:v>
                </c:pt>
                <c:pt idx="1882">
                  <c:v>1395-03-11</c:v>
                </c:pt>
                <c:pt idx="1883">
                  <c:v>1395-03-10</c:v>
                </c:pt>
                <c:pt idx="1884">
                  <c:v>1395-03-09</c:v>
                </c:pt>
                <c:pt idx="1885">
                  <c:v>1395-03-08</c:v>
                </c:pt>
                <c:pt idx="1886">
                  <c:v>1395-03-05</c:v>
                </c:pt>
                <c:pt idx="1887">
                  <c:v>1395-03-04</c:v>
                </c:pt>
                <c:pt idx="1888">
                  <c:v>1395-03-03</c:v>
                </c:pt>
                <c:pt idx="1889">
                  <c:v>1395-03-01</c:v>
                </c:pt>
                <c:pt idx="1890">
                  <c:v>1395-02-29</c:v>
                </c:pt>
                <c:pt idx="1891">
                  <c:v>1395-02-28</c:v>
                </c:pt>
                <c:pt idx="1892">
                  <c:v>1395-02-27</c:v>
                </c:pt>
                <c:pt idx="1893">
                  <c:v>1395-02-26</c:v>
                </c:pt>
                <c:pt idx="1894">
                  <c:v>1395-02-25</c:v>
                </c:pt>
                <c:pt idx="1895">
                  <c:v>1395-02-22</c:v>
                </c:pt>
                <c:pt idx="1896">
                  <c:v>1395-02-21</c:v>
                </c:pt>
                <c:pt idx="1897">
                  <c:v>1395-02-20</c:v>
                </c:pt>
                <c:pt idx="1898">
                  <c:v>1395-02-19</c:v>
                </c:pt>
                <c:pt idx="1899">
                  <c:v>1395-02-18</c:v>
                </c:pt>
                <c:pt idx="1900">
                  <c:v>1395-02-15</c:v>
                </c:pt>
                <c:pt idx="1901">
                  <c:v>1395-02-14</c:v>
                </c:pt>
                <c:pt idx="1902">
                  <c:v>1395-02-13</c:v>
                </c:pt>
                <c:pt idx="1903">
                  <c:v>1395-02-12</c:v>
                </c:pt>
                <c:pt idx="1904">
                  <c:v>1395-02-11</c:v>
                </c:pt>
                <c:pt idx="1905">
                  <c:v>1395-02-08</c:v>
                </c:pt>
                <c:pt idx="1906">
                  <c:v>1395-02-07</c:v>
                </c:pt>
                <c:pt idx="1907">
                  <c:v>1395-02-06</c:v>
                </c:pt>
                <c:pt idx="1908">
                  <c:v>1395-02-05</c:v>
                </c:pt>
                <c:pt idx="1909">
                  <c:v>1395-02-04</c:v>
                </c:pt>
                <c:pt idx="1910">
                  <c:v>1395-02-01</c:v>
                </c:pt>
                <c:pt idx="1911">
                  <c:v>1395-01-31</c:v>
                </c:pt>
                <c:pt idx="1912">
                  <c:v>1395-01-30</c:v>
                </c:pt>
                <c:pt idx="1913">
                  <c:v>1395-01-29</c:v>
                </c:pt>
                <c:pt idx="1914">
                  <c:v>1395-01-28</c:v>
                </c:pt>
                <c:pt idx="1915">
                  <c:v>1395-01-25</c:v>
                </c:pt>
                <c:pt idx="1916">
                  <c:v>1395-01-24</c:v>
                </c:pt>
                <c:pt idx="1917">
                  <c:v>1395-01-23</c:v>
                </c:pt>
                <c:pt idx="1918">
                  <c:v>1395-01-22</c:v>
                </c:pt>
                <c:pt idx="1919">
                  <c:v>1395-01-21</c:v>
                </c:pt>
                <c:pt idx="1920">
                  <c:v>1395-01-18</c:v>
                </c:pt>
                <c:pt idx="1921">
                  <c:v>1395-01-17</c:v>
                </c:pt>
                <c:pt idx="1922">
                  <c:v>1395-01-16</c:v>
                </c:pt>
                <c:pt idx="1923">
                  <c:v>1395-01-15</c:v>
                </c:pt>
                <c:pt idx="1924">
                  <c:v>1395-01-14</c:v>
                </c:pt>
                <c:pt idx="1925">
                  <c:v>1395-01-11</c:v>
                </c:pt>
                <c:pt idx="1926">
                  <c:v>1395-01-10</c:v>
                </c:pt>
                <c:pt idx="1927">
                  <c:v>1395-01-09</c:v>
                </c:pt>
                <c:pt idx="1928">
                  <c:v>1395-01-08</c:v>
                </c:pt>
                <c:pt idx="1929">
                  <c:v>1395-01-07</c:v>
                </c:pt>
                <c:pt idx="1930">
                  <c:v>1394-12-26</c:v>
                </c:pt>
                <c:pt idx="1931">
                  <c:v>1394-12-25</c:v>
                </c:pt>
                <c:pt idx="1932">
                  <c:v>1394-12-24</c:v>
                </c:pt>
                <c:pt idx="1933">
                  <c:v>1394-12-22</c:v>
                </c:pt>
                <c:pt idx="1934">
                  <c:v>1394-12-19</c:v>
                </c:pt>
                <c:pt idx="1935">
                  <c:v>1394-12-18</c:v>
                </c:pt>
                <c:pt idx="1936">
                  <c:v>1394-12-17</c:v>
                </c:pt>
                <c:pt idx="1937">
                  <c:v>1394-12-16</c:v>
                </c:pt>
                <c:pt idx="1938">
                  <c:v>1394-12-15</c:v>
                </c:pt>
                <c:pt idx="1939">
                  <c:v>1394-12-12</c:v>
                </c:pt>
                <c:pt idx="1940">
                  <c:v>1394-12-11</c:v>
                </c:pt>
                <c:pt idx="1941">
                  <c:v>1394-12-10</c:v>
                </c:pt>
                <c:pt idx="1942">
                  <c:v>1394-12-09</c:v>
                </c:pt>
                <c:pt idx="1943">
                  <c:v>1394-12-08</c:v>
                </c:pt>
                <c:pt idx="1944">
                  <c:v>1394-12-05</c:v>
                </c:pt>
                <c:pt idx="1945">
                  <c:v>1394-12-04</c:v>
                </c:pt>
                <c:pt idx="1946">
                  <c:v>1394-12-03</c:v>
                </c:pt>
                <c:pt idx="1947">
                  <c:v>1394-12-02</c:v>
                </c:pt>
                <c:pt idx="1948">
                  <c:v>1394-12-01</c:v>
                </c:pt>
                <c:pt idx="1949">
                  <c:v>1394-11-28</c:v>
                </c:pt>
                <c:pt idx="1950">
                  <c:v>1394-11-27</c:v>
                </c:pt>
                <c:pt idx="1951">
                  <c:v>1394-11-26</c:v>
                </c:pt>
                <c:pt idx="1952">
                  <c:v>1394-11-25</c:v>
                </c:pt>
                <c:pt idx="1953">
                  <c:v>1394-11-24</c:v>
                </c:pt>
                <c:pt idx="1954">
                  <c:v>1394-11-21</c:v>
                </c:pt>
                <c:pt idx="1955">
                  <c:v>1394-11-20</c:v>
                </c:pt>
                <c:pt idx="1956">
                  <c:v>1394-11-19</c:v>
                </c:pt>
                <c:pt idx="1957">
                  <c:v>1394-11-18</c:v>
                </c:pt>
                <c:pt idx="1958">
                  <c:v>1394-11-17</c:v>
                </c:pt>
                <c:pt idx="1959">
                  <c:v>1394-11-14</c:v>
                </c:pt>
                <c:pt idx="1960">
                  <c:v>1394-11-13</c:v>
                </c:pt>
                <c:pt idx="1961">
                  <c:v>1394-11-12</c:v>
                </c:pt>
                <c:pt idx="1962">
                  <c:v>1394-11-11</c:v>
                </c:pt>
                <c:pt idx="1963">
                  <c:v>1394-11-10</c:v>
                </c:pt>
                <c:pt idx="1964">
                  <c:v>1394-11-07</c:v>
                </c:pt>
                <c:pt idx="1965">
                  <c:v>1394-11-06</c:v>
                </c:pt>
                <c:pt idx="1966">
                  <c:v>1394-11-05</c:v>
                </c:pt>
                <c:pt idx="1967">
                  <c:v>1394-11-04</c:v>
                </c:pt>
                <c:pt idx="1968">
                  <c:v>1394-11-03</c:v>
                </c:pt>
                <c:pt idx="1969">
                  <c:v>1394-10-30</c:v>
                </c:pt>
                <c:pt idx="1970">
                  <c:v>1394-10-29</c:v>
                </c:pt>
                <c:pt idx="1971">
                  <c:v>1394-10-28</c:v>
                </c:pt>
                <c:pt idx="1972">
                  <c:v>1394-10-27</c:v>
                </c:pt>
                <c:pt idx="1973">
                  <c:v>1394-10-26</c:v>
                </c:pt>
                <c:pt idx="1974">
                  <c:v>1394-10-23</c:v>
                </c:pt>
                <c:pt idx="1975">
                  <c:v>1394-10-22</c:v>
                </c:pt>
                <c:pt idx="1976">
                  <c:v>1394-10-21</c:v>
                </c:pt>
                <c:pt idx="1977">
                  <c:v>1394-10-20</c:v>
                </c:pt>
                <c:pt idx="1978">
                  <c:v>1394-10-19</c:v>
                </c:pt>
                <c:pt idx="1979">
                  <c:v>1394-10-16</c:v>
                </c:pt>
                <c:pt idx="1980">
                  <c:v>1394-10-15</c:v>
                </c:pt>
                <c:pt idx="1981">
                  <c:v>1394-10-14</c:v>
                </c:pt>
                <c:pt idx="1982">
                  <c:v>1394-10-13</c:v>
                </c:pt>
                <c:pt idx="1983">
                  <c:v>1394-10-12</c:v>
                </c:pt>
                <c:pt idx="1984">
                  <c:v>1394-10-09</c:v>
                </c:pt>
                <c:pt idx="1985">
                  <c:v>1394-10-07</c:v>
                </c:pt>
                <c:pt idx="1986">
                  <c:v>1394-10-06</c:v>
                </c:pt>
                <c:pt idx="1987">
                  <c:v>1394-10-05</c:v>
                </c:pt>
                <c:pt idx="1988">
                  <c:v>1394-10-02</c:v>
                </c:pt>
                <c:pt idx="1989">
                  <c:v>1394-10-01</c:v>
                </c:pt>
                <c:pt idx="1990">
                  <c:v>1394-09-30</c:v>
                </c:pt>
                <c:pt idx="1991">
                  <c:v>1394-09-29</c:v>
                </c:pt>
                <c:pt idx="1992">
                  <c:v>1394-09-28</c:v>
                </c:pt>
                <c:pt idx="1993">
                  <c:v>1394-09-25</c:v>
                </c:pt>
                <c:pt idx="1994">
                  <c:v>1394-09-24</c:v>
                </c:pt>
                <c:pt idx="1995">
                  <c:v>1394-09-23</c:v>
                </c:pt>
                <c:pt idx="1996">
                  <c:v>1394-09-22</c:v>
                </c:pt>
                <c:pt idx="1997">
                  <c:v>1394-09-18</c:v>
                </c:pt>
                <c:pt idx="1998">
                  <c:v>1394-09-17</c:v>
                </c:pt>
                <c:pt idx="1999">
                  <c:v>1394-09-16</c:v>
                </c:pt>
                <c:pt idx="2000">
                  <c:v>1394-09-15</c:v>
                </c:pt>
                <c:pt idx="2001">
                  <c:v>1394-09-14</c:v>
                </c:pt>
                <c:pt idx="2002">
                  <c:v>1394-09-10</c:v>
                </c:pt>
                <c:pt idx="2003">
                  <c:v>1394-09-09</c:v>
                </c:pt>
                <c:pt idx="2004">
                  <c:v>1394-09-08</c:v>
                </c:pt>
                <c:pt idx="2005">
                  <c:v>1394-09-07</c:v>
                </c:pt>
                <c:pt idx="2006">
                  <c:v>1394-09-04</c:v>
                </c:pt>
                <c:pt idx="2007">
                  <c:v>1394-09-03</c:v>
                </c:pt>
                <c:pt idx="2008">
                  <c:v>1394-09-02</c:v>
                </c:pt>
                <c:pt idx="2009">
                  <c:v>1394-09-01</c:v>
                </c:pt>
                <c:pt idx="2010">
                  <c:v>1394-08-30</c:v>
                </c:pt>
                <c:pt idx="2011">
                  <c:v>1394-08-27</c:v>
                </c:pt>
                <c:pt idx="2012">
                  <c:v>1394-08-26</c:v>
                </c:pt>
                <c:pt idx="2013">
                  <c:v>1394-08-25</c:v>
                </c:pt>
                <c:pt idx="2014">
                  <c:v>1394-08-24</c:v>
                </c:pt>
                <c:pt idx="2015">
                  <c:v>1394-08-23</c:v>
                </c:pt>
                <c:pt idx="2016">
                  <c:v>1394-08-20</c:v>
                </c:pt>
                <c:pt idx="2017">
                  <c:v>1394-08-19</c:v>
                </c:pt>
                <c:pt idx="2018">
                  <c:v>1394-08-18</c:v>
                </c:pt>
                <c:pt idx="2019">
                  <c:v>1394-08-17</c:v>
                </c:pt>
                <c:pt idx="2020">
                  <c:v>1394-08-16</c:v>
                </c:pt>
                <c:pt idx="2021">
                  <c:v>1394-08-13</c:v>
                </c:pt>
                <c:pt idx="2022">
                  <c:v>1394-08-12</c:v>
                </c:pt>
                <c:pt idx="2023">
                  <c:v>1394-08-11</c:v>
                </c:pt>
                <c:pt idx="2024">
                  <c:v>1394-08-10</c:v>
                </c:pt>
                <c:pt idx="2025">
                  <c:v>1394-08-09</c:v>
                </c:pt>
                <c:pt idx="2026">
                  <c:v>1394-08-06</c:v>
                </c:pt>
                <c:pt idx="2027">
                  <c:v>1394-08-05</c:v>
                </c:pt>
                <c:pt idx="2028">
                  <c:v>1394-08-04</c:v>
                </c:pt>
                <c:pt idx="2029">
                  <c:v>1394-08-03</c:v>
                </c:pt>
                <c:pt idx="2030">
                  <c:v>1394-07-29</c:v>
                </c:pt>
                <c:pt idx="2031">
                  <c:v>1394-07-28</c:v>
                </c:pt>
                <c:pt idx="2032">
                  <c:v>1394-07-27</c:v>
                </c:pt>
                <c:pt idx="2033">
                  <c:v>1394-07-26</c:v>
                </c:pt>
                <c:pt idx="2034">
                  <c:v>1394-07-25</c:v>
                </c:pt>
                <c:pt idx="2035">
                  <c:v>1394-07-22</c:v>
                </c:pt>
                <c:pt idx="2036">
                  <c:v>1394-07-21</c:v>
                </c:pt>
                <c:pt idx="2037">
                  <c:v>1394-07-20</c:v>
                </c:pt>
                <c:pt idx="2038">
                  <c:v>1394-07-19</c:v>
                </c:pt>
                <c:pt idx="2039">
                  <c:v>1394-07-18</c:v>
                </c:pt>
                <c:pt idx="2040">
                  <c:v>1394-07-15</c:v>
                </c:pt>
                <c:pt idx="2041">
                  <c:v>1394-07-14</c:v>
                </c:pt>
                <c:pt idx="2042">
                  <c:v>1394-07-13</c:v>
                </c:pt>
                <c:pt idx="2043">
                  <c:v>1394-07-12</c:v>
                </c:pt>
                <c:pt idx="2044">
                  <c:v>1394-07-11</c:v>
                </c:pt>
                <c:pt idx="2045">
                  <c:v>1394-07-08</c:v>
                </c:pt>
                <c:pt idx="2046">
                  <c:v>1394-07-07</c:v>
                </c:pt>
                <c:pt idx="2047">
                  <c:v>1394-07-06</c:v>
                </c:pt>
                <c:pt idx="2048">
                  <c:v>1394-07-05</c:v>
                </c:pt>
                <c:pt idx="2049">
                  <c:v>1394-07-04</c:v>
                </c:pt>
                <c:pt idx="2050">
                  <c:v>1394-07-01</c:v>
                </c:pt>
                <c:pt idx="2051">
                  <c:v>1394-06-31</c:v>
                </c:pt>
                <c:pt idx="2052">
                  <c:v>1394-06-30</c:v>
                </c:pt>
                <c:pt idx="2053">
                  <c:v>1394-06-29</c:v>
                </c:pt>
                <c:pt idx="2054">
                  <c:v>1394-06-28</c:v>
                </c:pt>
                <c:pt idx="2055">
                  <c:v>1394-06-25</c:v>
                </c:pt>
                <c:pt idx="2056">
                  <c:v>1394-06-24</c:v>
                </c:pt>
                <c:pt idx="2057">
                  <c:v>1394-06-23</c:v>
                </c:pt>
                <c:pt idx="2058">
                  <c:v>1394-06-22</c:v>
                </c:pt>
                <c:pt idx="2059">
                  <c:v>1394-06-21</c:v>
                </c:pt>
                <c:pt idx="2060">
                  <c:v>1394-06-18</c:v>
                </c:pt>
                <c:pt idx="2061">
                  <c:v>1394-06-17</c:v>
                </c:pt>
                <c:pt idx="2062">
                  <c:v>1394-06-16</c:v>
                </c:pt>
                <c:pt idx="2063">
                  <c:v>1394-06-15</c:v>
                </c:pt>
                <c:pt idx="2064">
                  <c:v>1394-06-14</c:v>
                </c:pt>
                <c:pt idx="2065">
                  <c:v>1394-06-11</c:v>
                </c:pt>
                <c:pt idx="2066">
                  <c:v>1394-06-10</c:v>
                </c:pt>
                <c:pt idx="2067">
                  <c:v>1394-06-09</c:v>
                </c:pt>
                <c:pt idx="2068">
                  <c:v>1394-06-08</c:v>
                </c:pt>
                <c:pt idx="2069">
                  <c:v>1394-06-07</c:v>
                </c:pt>
                <c:pt idx="2070">
                  <c:v>1394-06-04</c:v>
                </c:pt>
                <c:pt idx="2071">
                  <c:v>1394-06-03</c:v>
                </c:pt>
                <c:pt idx="2072">
                  <c:v>1394-06-02</c:v>
                </c:pt>
                <c:pt idx="2073">
                  <c:v>1394-06-01</c:v>
                </c:pt>
                <c:pt idx="2074">
                  <c:v>1394-05-31</c:v>
                </c:pt>
                <c:pt idx="2075">
                  <c:v>1394-05-28</c:v>
                </c:pt>
                <c:pt idx="2076">
                  <c:v>1394-05-27</c:v>
                </c:pt>
                <c:pt idx="2077">
                  <c:v>1394-05-26</c:v>
                </c:pt>
                <c:pt idx="2078">
                  <c:v>1394-05-25</c:v>
                </c:pt>
                <c:pt idx="2079">
                  <c:v>1394-05-24</c:v>
                </c:pt>
                <c:pt idx="2080">
                  <c:v>1394-05-21</c:v>
                </c:pt>
                <c:pt idx="2081">
                  <c:v>1394-05-19</c:v>
                </c:pt>
                <c:pt idx="2082">
                  <c:v>1394-05-18</c:v>
                </c:pt>
                <c:pt idx="2083">
                  <c:v>1394-05-17</c:v>
                </c:pt>
                <c:pt idx="2084">
                  <c:v>1394-05-14</c:v>
                </c:pt>
                <c:pt idx="2085">
                  <c:v>1394-05-13</c:v>
                </c:pt>
                <c:pt idx="2086">
                  <c:v>1394-05-12</c:v>
                </c:pt>
                <c:pt idx="2087">
                  <c:v>1394-05-11</c:v>
                </c:pt>
                <c:pt idx="2088">
                  <c:v>1394-05-10</c:v>
                </c:pt>
                <c:pt idx="2089">
                  <c:v>1394-05-07</c:v>
                </c:pt>
                <c:pt idx="2090">
                  <c:v>1394-05-06</c:v>
                </c:pt>
                <c:pt idx="2091">
                  <c:v>1394-05-05</c:v>
                </c:pt>
                <c:pt idx="2092">
                  <c:v>1394-05-04</c:v>
                </c:pt>
                <c:pt idx="2093">
                  <c:v>1394-05-03</c:v>
                </c:pt>
                <c:pt idx="2094">
                  <c:v>1394-04-31</c:v>
                </c:pt>
                <c:pt idx="2095">
                  <c:v>1394-04-30</c:v>
                </c:pt>
                <c:pt idx="2096">
                  <c:v>1394-04-29</c:v>
                </c:pt>
                <c:pt idx="2097">
                  <c:v>1394-04-24</c:v>
                </c:pt>
                <c:pt idx="2098">
                  <c:v>1394-04-23</c:v>
                </c:pt>
                <c:pt idx="2099">
                  <c:v>1394-04-22</c:v>
                </c:pt>
                <c:pt idx="2100">
                  <c:v>1394-04-21</c:v>
                </c:pt>
                <c:pt idx="2101">
                  <c:v>1394-04-20</c:v>
                </c:pt>
                <c:pt idx="2102">
                  <c:v>1394-04-16</c:v>
                </c:pt>
                <c:pt idx="2103">
                  <c:v>1394-04-15</c:v>
                </c:pt>
                <c:pt idx="2104">
                  <c:v>1394-04-14</c:v>
                </c:pt>
                <c:pt idx="2105">
                  <c:v>1394-04-13</c:v>
                </c:pt>
                <c:pt idx="2106">
                  <c:v>1394-04-10</c:v>
                </c:pt>
                <c:pt idx="2107">
                  <c:v>1394-04-09</c:v>
                </c:pt>
                <c:pt idx="2108">
                  <c:v>1394-04-08</c:v>
                </c:pt>
                <c:pt idx="2109">
                  <c:v>1394-04-07</c:v>
                </c:pt>
                <c:pt idx="2110">
                  <c:v>1394-04-06</c:v>
                </c:pt>
                <c:pt idx="2111">
                  <c:v>1394-04-03</c:v>
                </c:pt>
                <c:pt idx="2112">
                  <c:v>1394-04-02</c:v>
                </c:pt>
                <c:pt idx="2113">
                  <c:v>1394-04-01</c:v>
                </c:pt>
                <c:pt idx="2114">
                  <c:v>1394-03-31</c:v>
                </c:pt>
                <c:pt idx="2115">
                  <c:v>1394-03-30</c:v>
                </c:pt>
                <c:pt idx="2116">
                  <c:v>1394-03-27</c:v>
                </c:pt>
                <c:pt idx="2117">
                  <c:v>1394-03-26</c:v>
                </c:pt>
                <c:pt idx="2118">
                  <c:v>1394-03-25</c:v>
                </c:pt>
                <c:pt idx="2119">
                  <c:v>1394-03-24</c:v>
                </c:pt>
                <c:pt idx="2120">
                  <c:v>1394-03-23</c:v>
                </c:pt>
                <c:pt idx="2121">
                  <c:v>1394-03-20</c:v>
                </c:pt>
                <c:pt idx="2122">
                  <c:v>1394-03-19</c:v>
                </c:pt>
                <c:pt idx="2123">
                  <c:v>1394-03-18</c:v>
                </c:pt>
                <c:pt idx="2124">
                  <c:v>1394-03-17</c:v>
                </c:pt>
                <c:pt idx="2125">
                  <c:v>1394-03-16</c:v>
                </c:pt>
                <c:pt idx="2126">
                  <c:v>1394-03-12</c:v>
                </c:pt>
                <c:pt idx="2127">
                  <c:v>1394-03-11</c:v>
                </c:pt>
                <c:pt idx="2128">
                  <c:v>1394-03-10</c:v>
                </c:pt>
                <c:pt idx="2129">
                  <c:v>1394-03-09</c:v>
                </c:pt>
                <c:pt idx="2130">
                  <c:v>1394-03-06</c:v>
                </c:pt>
                <c:pt idx="2131">
                  <c:v>1394-03-05</c:v>
                </c:pt>
                <c:pt idx="2132">
                  <c:v>1394-03-04</c:v>
                </c:pt>
                <c:pt idx="2133">
                  <c:v>1394-03-03</c:v>
                </c:pt>
                <c:pt idx="2134">
                  <c:v>1394-03-02</c:v>
                </c:pt>
                <c:pt idx="2135">
                  <c:v>1394-02-30</c:v>
                </c:pt>
                <c:pt idx="2136">
                  <c:v>1394-02-29</c:v>
                </c:pt>
                <c:pt idx="2137">
                  <c:v>1394-02-28</c:v>
                </c:pt>
                <c:pt idx="2138">
                  <c:v>1394-02-27</c:v>
                </c:pt>
                <c:pt idx="2139">
                  <c:v>1394-02-23</c:v>
                </c:pt>
                <c:pt idx="2140">
                  <c:v>1394-02-22</c:v>
                </c:pt>
                <c:pt idx="2141">
                  <c:v>1394-02-21</c:v>
                </c:pt>
                <c:pt idx="2142">
                  <c:v>1394-02-20</c:v>
                </c:pt>
                <c:pt idx="2143">
                  <c:v>1394-02-19</c:v>
                </c:pt>
                <c:pt idx="2144">
                  <c:v>1394-02-16</c:v>
                </c:pt>
                <c:pt idx="2145">
                  <c:v>1394-02-15</c:v>
                </c:pt>
                <c:pt idx="2146">
                  <c:v>1394-02-14</c:v>
                </c:pt>
                <c:pt idx="2147">
                  <c:v>1394-02-13</c:v>
                </c:pt>
                <c:pt idx="2148">
                  <c:v>1394-02-09</c:v>
                </c:pt>
                <c:pt idx="2149">
                  <c:v>1394-02-08</c:v>
                </c:pt>
                <c:pt idx="2150">
                  <c:v>1394-02-07</c:v>
                </c:pt>
                <c:pt idx="2151">
                  <c:v>1394-02-06</c:v>
                </c:pt>
                <c:pt idx="2152">
                  <c:v>1394-02-05</c:v>
                </c:pt>
                <c:pt idx="2153">
                  <c:v>1394-02-02</c:v>
                </c:pt>
                <c:pt idx="2154">
                  <c:v>1394-02-01</c:v>
                </c:pt>
                <c:pt idx="2155">
                  <c:v>1394-01-31</c:v>
                </c:pt>
                <c:pt idx="2156">
                  <c:v>1394-01-30</c:v>
                </c:pt>
                <c:pt idx="2157">
                  <c:v>1394-01-29</c:v>
                </c:pt>
                <c:pt idx="2158">
                  <c:v>1394-01-26</c:v>
                </c:pt>
                <c:pt idx="2159">
                  <c:v>1394-01-25</c:v>
                </c:pt>
                <c:pt idx="2160">
                  <c:v>1394-01-24</c:v>
                </c:pt>
                <c:pt idx="2161">
                  <c:v>1394-01-23</c:v>
                </c:pt>
                <c:pt idx="2162">
                  <c:v>1394-01-22</c:v>
                </c:pt>
                <c:pt idx="2163">
                  <c:v>1394-01-19</c:v>
                </c:pt>
                <c:pt idx="2164">
                  <c:v>1394-01-18</c:v>
                </c:pt>
                <c:pt idx="2165">
                  <c:v>1394-01-17</c:v>
                </c:pt>
                <c:pt idx="2166">
                  <c:v>1394-01-16</c:v>
                </c:pt>
                <c:pt idx="2167">
                  <c:v>1394-01-15</c:v>
                </c:pt>
                <c:pt idx="2168">
                  <c:v>1394-01-11</c:v>
                </c:pt>
                <c:pt idx="2169">
                  <c:v>1394-01-10</c:v>
                </c:pt>
                <c:pt idx="2170">
                  <c:v>1394-01-09</c:v>
                </c:pt>
                <c:pt idx="2171">
                  <c:v>1394-01-08</c:v>
                </c:pt>
                <c:pt idx="2172">
                  <c:v>1394-01-05</c:v>
                </c:pt>
                <c:pt idx="2173">
                  <c:v>1393-12-27</c:v>
                </c:pt>
                <c:pt idx="2174">
                  <c:v>1393-12-26</c:v>
                </c:pt>
                <c:pt idx="2175">
                  <c:v>1393-12-25</c:v>
                </c:pt>
                <c:pt idx="2176">
                  <c:v>1393-12-24</c:v>
                </c:pt>
                <c:pt idx="2177">
                  <c:v>1393-12-23</c:v>
                </c:pt>
                <c:pt idx="2178">
                  <c:v>1393-12-20</c:v>
                </c:pt>
                <c:pt idx="2179">
                  <c:v>1393-12-19</c:v>
                </c:pt>
                <c:pt idx="2180">
                  <c:v>1393-12-18</c:v>
                </c:pt>
                <c:pt idx="2181">
                  <c:v>1393-12-17</c:v>
                </c:pt>
                <c:pt idx="2182">
                  <c:v>1393-12-16</c:v>
                </c:pt>
                <c:pt idx="2183">
                  <c:v>1393-12-13</c:v>
                </c:pt>
                <c:pt idx="2184">
                  <c:v>1393-12-12</c:v>
                </c:pt>
                <c:pt idx="2185">
                  <c:v>1393-12-11</c:v>
                </c:pt>
                <c:pt idx="2186">
                  <c:v>1393-12-10</c:v>
                </c:pt>
                <c:pt idx="2187">
                  <c:v>1393-12-09</c:v>
                </c:pt>
                <c:pt idx="2188">
                  <c:v>1393-12-06</c:v>
                </c:pt>
                <c:pt idx="2189">
                  <c:v>1393-12-05</c:v>
                </c:pt>
                <c:pt idx="2190">
                  <c:v>1393-12-04</c:v>
                </c:pt>
                <c:pt idx="2191">
                  <c:v>1393-12-03</c:v>
                </c:pt>
                <c:pt idx="2192">
                  <c:v>1393-12-02</c:v>
                </c:pt>
                <c:pt idx="2193">
                  <c:v>1393-11-29</c:v>
                </c:pt>
                <c:pt idx="2194">
                  <c:v>1393-11-28</c:v>
                </c:pt>
                <c:pt idx="2195">
                  <c:v>1393-11-27</c:v>
                </c:pt>
                <c:pt idx="2196">
                  <c:v>1393-11-26</c:v>
                </c:pt>
                <c:pt idx="2197">
                  <c:v>1393-11-25</c:v>
                </c:pt>
                <c:pt idx="2198">
                  <c:v>1393-11-21</c:v>
                </c:pt>
                <c:pt idx="2199">
                  <c:v>1393-11-20</c:v>
                </c:pt>
                <c:pt idx="2200">
                  <c:v>1393-11-19</c:v>
                </c:pt>
                <c:pt idx="2201">
                  <c:v>1393-11-18</c:v>
                </c:pt>
                <c:pt idx="2202">
                  <c:v>1393-11-15</c:v>
                </c:pt>
                <c:pt idx="2203">
                  <c:v>1393-11-14</c:v>
                </c:pt>
                <c:pt idx="2204">
                  <c:v>1393-11-13</c:v>
                </c:pt>
                <c:pt idx="2205">
                  <c:v>1393-11-12</c:v>
                </c:pt>
                <c:pt idx="2206">
                  <c:v>1393-11-11</c:v>
                </c:pt>
                <c:pt idx="2207">
                  <c:v>1393-11-08</c:v>
                </c:pt>
                <c:pt idx="2208">
                  <c:v>1393-11-07</c:v>
                </c:pt>
                <c:pt idx="2209">
                  <c:v>1393-11-06</c:v>
                </c:pt>
                <c:pt idx="2210">
                  <c:v>1393-11-05</c:v>
                </c:pt>
                <c:pt idx="2211">
                  <c:v>1393-11-04</c:v>
                </c:pt>
                <c:pt idx="2212">
                  <c:v>1393-11-01</c:v>
                </c:pt>
                <c:pt idx="2213">
                  <c:v>1393-10-30</c:v>
                </c:pt>
                <c:pt idx="2214">
                  <c:v>1393-10-29</c:v>
                </c:pt>
                <c:pt idx="2215">
                  <c:v>1393-10-28</c:v>
                </c:pt>
                <c:pt idx="2216">
                  <c:v>1393-10-27</c:v>
                </c:pt>
                <c:pt idx="2217">
                  <c:v>1393-10-24</c:v>
                </c:pt>
                <c:pt idx="2218">
                  <c:v>1393-10-23</c:v>
                </c:pt>
                <c:pt idx="2219">
                  <c:v>1393-10-22</c:v>
                </c:pt>
                <c:pt idx="2220">
                  <c:v>1393-10-21</c:v>
                </c:pt>
                <c:pt idx="2221">
                  <c:v>1393-10-20</c:v>
                </c:pt>
                <c:pt idx="2222">
                  <c:v>1393-10-17</c:v>
                </c:pt>
                <c:pt idx="2223">
                  <c:v>1393-10-16</c:v>
                </c:pt>
                <c:pt idx="2224">
                  <c:v>1393-10-15</c:v>
                </c:pt>
                <c:pt idx="2225">
                  <c:v>1393-10-14</c:v>
                </c:pt>
                <c:pt idx="2226">
                  <c:v>1393-10-13</c:v>
                </c:pt>
                <c:pt idx="2227">
                  <c:v>1393-10-10</c:v>
                </c:pt>
                <c:pt idx="2228">
                  <c:v>1393-10-09</c:v>
                </c:pt>
                <c:pt idx="2229">
                  <c:v>1393-10-08</c:v>
                </c:pt>
                <c:pt idx="2230">
                  <c:v>1393-10-07</c:v>
                </c:pt>
                <c:pt idx="2231">
                  <c:v>1393-10-06</c:v>
                </c:pt>
                <c:pt idx="2232">
                  <c:v>1393-10-03</c:v>
                </c:pt>
                <c:pt idx="2233">
                  <c:v>1393-10-01</c:v>
                </c:pt>
                <c:pt idx="2234">
                  <c:v>1393-09-29</c:v>
                </c:pt>
                <c:pt idx="2235">
                  <c:v>1393-09-26</c:v>
                </c:pt>
                <c:pt idx="2236">
                  <c:v>1393-09-25</c:v>
                </c:pt>
                <c:pt idx="2237">
                  <c:v>1393-09-24</c:v>
                </c:pt>
                <c:pt idx="2238">
                  <c:v>1393-09-23</c:v>
                </c:pt>
                <c:pt idx="2239">
                  <c:v>1393-09-19</c:v>
                </c:pt>
                <c:pt idx="2240">
                  <c:v>1393-09-18</c:v>
                </c:pt>
                <c:pt idx="2241">
                  <c:v>1393-09-17</c:v>
                </c:pt>
                <c:pt idx="2242">
                  <c:v>1393-09-16</c:v>
                </c:pt>
                <c:pt idx="2243">
                  <c:v>1393-09-15</c:v>
                </c:pt>
                <c:pt idx="2244">
                  <c:v>1393-09-12</c:v>
                </c:pt>
                <c:pt idx="2245">
                  <c:v>1393-09-11</c:v>
                </c:pt>
                <c:pt idx="2246">
                  <c:v>1393-09-10</c:v>
                </c:pt>
                <c:pt idx="2247">
                  <c:v>1393-09-09</c:v>
                </c:pt>
                <c:pt idx="2248">
                  <c:v>1393-09-08</c:v>
                </c:pt>
                <c:pt idx="2249">
                  <c:v>1393-09-05</c:v>
                </c:pt>
                <c:pt idx="2250">
                  <c:v>1393-09-04</c:v>
                </c:pt>
                <c:pt idx="2251">
                  <c:v>1393-09-03</c:v>
                </c:pt>
                <c:pt idx="2252">
                  <c:v>1393-09-02</c:v>
                </c:pt>
                <c:pt idx="2253">
                  <c:v>1393-09-01</c:v>
                </c:pt>
                <c:pt idx="2254">
                  <c:v>1393-08-28</c:v>
                </c:pt>
                <c:pt idx="2255">
                  <c:v>1393-08-27</c:v>
                </c:pt>
                <c:pt idx="2256">
                  <c:v>1393-08-26</c:v>
                </c:pt>
                <c:pt idx="2257">
                  <c:v>1393-08-25</c:v>
                </c:pt>
                <c:pt idx="2258">
                  <c:v>1393-08-24</c:v>
                </c:pt>
                <c:pt idx="2259">
                  <c:v>1393-08-21</c:v>
                </c:pt>
                <c:pt idx="2260">
                  <c:v>1393-08-20</c:v>
                </c:pt>
                <c:pt idx="2261">
                  <c:v>1393-08-19</c:v>
                </c:pt>
                <c:pt idx="2262">
                  <c:v>1393-08-18</c:v>
                </c:pt>
                <c:pt idx="2263">
                  <c:v>1393-08-17</c:v>
                </c:pt>
                <c:pt idx="2264">
                  <c:v>1393-08-14</c:v>
                </c:pt>
                <c:pt idx="2265">
                  <c:v>1393-08-11</c:v>
                </c:pt>
                <c:pt idx="2266">
                  <c:v>1393-08-10</c:v>
                </c:pt>
                <c:pt idx="2267">
                  <c:v>1393-08-07</c:v>
                </c:pt>
                <c:pt idx="2268">
                  <c:v>1393-08-06</c:v>
                </c:pt>
                <c:pt idx="2269">
                  <c:v>1393-08-05</c:v>
                </c:pt>
                <c:pt idx="2270">
                  <c:v>1393-08-04</c:v>
                </c:pt>
                <c:pt idx="2271">
                  <c:v>1393-08-03</c:v>
                </c:pt>
                <c:pt idx="2272">
                  <c:v>1393-07-30</c:v>
                </c:pt>
                <c:pt idx="2273">
                  <c:v>1393-07-29</c:v>
                </c:pt>
                <c:pt idx="2274">
                  <c:v>1393-07-28</c:v>
                </c:pt>
                <c:pt idx="2275">
                  <c:v>1393-07-27</c:v>
                </c:pt>
                <c:pt idx="2276">
                  <c:v>1393-07-26</c:v>
                </c:pt>
                <c:pt idx="2277">
                  <c:v>1393-07-23</c:v>
                </c:pt>
                <c:pt idx="2278">
                  <c:v>1393-07-22</c:v>
                </c:pt>
                <c:pt idx="2279">
                  <c:v>1393-07-20</c:v>
                </c:pt>
                <c:pt idx="2280">
                  <c:v>1393-07-19</c:v>
                </c:pt>
                <c:pt idx="2281">
                  <c:v>1393-07-16</c:v>
                </c:pt>
                <c:pt idx="2282">
                  <c:v>1393-07-15</c:v>
                </c:pt>
                <c:pt idx="2283">
                  <c:v>1393-07-14</c:v>
                </c:pt>
                <c:pt idx="2284">
                  <c:v>1393-07-12</c:v>
                </c:pt>
                <c:pt idx="2285">
                  <c:v>1393-07-09</c:v>
                </c:pt>
                <c:pt idx="2286">
                  <c:v>1393-07-08</c:v>
                </c:pt>
                <c:pt idx="2287">
                  <c:v>1393-07-07</c:v>
                </c:pt>
                <c:pt idx="2288">
                  <c:v>1393-07-06</c:v>
                </c:pt>
                <c:pt idx="2289">
                  <c:v>1393-07-05</c:v>
                </c:pt>
                <c:pt idx="2290">
                  <c:v>1393-07-02</c:v>
                </c:pt>
                <c:pt idx="2291">
                  <c:v>1393-07-01</c:v>
                </c:pt>
                <c:pt idx="2292">
                  <c:v>1393-06-31</c:v>
                </c:pt>
                <c:pt idx="2293">
                  <c:v>1393-06-30</c:v>
                </c:pt>
                <c:pt idx="2294">
                  <c:v>1393-06-29</c:v>
                </c:pt>
                <c:pt idx="2295">
                  <c:v>1393-06-26</c:v>
                </c:pt>
                <c:pt idx="2296">
                  <c:v>1393-06-25</c:v>
                </c:pt>
                <c:pt idx="2297">
                  <c:v>1393-06-24</c:v>
                </c:pt>
                <c:pt idx="2298">
                  <c:v>1393-06-23</c:v>
                </c:pt>
                <c:pt idx="2299">
                  <c:v>1393-06-22</c:v>
                </c:pt>
                <c:pt idx="2300">
                  <c:v>1393-06-19</c:v>
                </c:pt>
                <c:pt idx="2301">
                  <c:v>1393-06-18</c:v>
                </c:pt>
                <c:pt idx="2302">
                  <c:v>1393-06-17</c:v>
                </c:pt>
                <c:pt idx="2303">
                  <c:v>1393-06-16</c:v>
                </c:pt>
                <c:pt idx="2304">
                  <c:v>1393-06-15</c:v>
                </c:pt>
                <c:pt idx="2305">
                  <c:v>1393-06-12</c:v>
                </c:pt>
                <c:pt idx="2306">
                  <c:v>1393-06-11</c:v>
                </c:pt>
                <c:pt idx="2307">
                  <c:v>1393-06-10</c:v>
                </c:pt>
                <c:pt idx="2308">
                  <c:v>1393-06-09</c:v>
                </c:pt>
                <c:pt idx="2309">
                  <c:v>1393-06-08</c:v>
                </c:pt>
                <c:pt idx="2310">
                  <c:v>1393-06-05</c:v>
                </c:pt>
                <c:pt idx="2311">
                  <c:v>1393-06-04</c:v>
                </c:pt>
                <c:pt idx="2312">
                  <c:v>1393-06-03</c:v>
                </c:pt>
                <c:pt idx="2313">
                  <c:v>1393-06-02</c:v>
                </c:pt>
                <c:pt idx="2314">
                  <c:v>1393-06-01</c:v>
                </c:pt>
                <c:pt idx="2315">
                  <c:v>1393-05-29</c:v>
                </c:pt>
                <c:pt idx="2316">
                  <c:v>1393-05-28</c:v>
                </c:pt>
                <c:pt idx="2317">
                  <c:v>1393-05-27</c:v>
                </c:pt>
                <c:pt idx="2318">
                  <c:v>1393-05-26</c:v>
                </c:pt>
                <c:pt idx="2319">
                  <c:v>1393-05-25</c:v>
                </c:pt>
                <c:pt idx="2320">
                  <c:v>1393-05-22</c:v>
                </c:pt>
                <c:pt idx="2321">
                  <c:v>1393-05-21</c:v>
                </c:pt>
                <c:pt idx="2322">
                  <c:v>1393-05-20</c:v>
                </c:pt>
                <c:pt idx="2323">
                  <c:v>1393-05-19</c:v>
                </c:pt>
                <c:pt idx="2324">
                  <c:v>1393-05-18</c:v>
                </c:pt>
                <c:pt idx="2325">
                  <c:v>1393-05-15</c:v>
                </c:pt>
                <c:pt idx="2326">
                  <c:v>1393-05-14</c:v>
                </c:pt>
                <c:pt idx="2327">
                  <c:v>1393-05-13</c:v>
                </c:pt>
                <c:pt idx="2328">
                  <c:v>1393-05-12</c:v>
                </c:pt>
                <c:pt idx="2329">
                  <c:v>1393-05-11</c:v>
                </c:pt>
                <c:pt idx="2330">
                  <c:v>1393-05-06</c:v>
                </c:pt>
                <c:pt idx="2331">
                  <c:v>1393-05-05</c:v>
                </c:pt>
                <c:pt idx="2332">
                  <c:v>1393-05-04</c:v>
                </c:pt>
                <c:pt idx="2333">
                  <c:v>1393-05-01</c:v>
                </c:pt>
                <c:pt idx="2334">
                  <c:v>1393-04-31</c:v>
                </c:pt>
                <c:pt idx="2335">
                  <c:v>1393-04-30</c:v>
                </c:pt>
                <c:pt idx="2336">
                  <c:v>1393-04-29</c:v>
                </c:pt>
                <c:pt idx="2337">
                  <c:v>1393-04-25</c:v>
                </c:pt>
                <c:pt idx="2338">
                  <c:v>1393-04-24</c:v>
                </c:pt>
                <c:pt idx="2339">
                  <c:v>1393-04-23</c:v>
                </c:pt>
                <c:pt idx="2340">
                  <c:v>1393-04-22</c:v>
                </c:pt>
                <c:pt idx="2341">
                  <c:v>1393-04-21</c:v>
                </c:pt>
                <c:pt idx="2342">
                  <c:v>1393-04-18</c:v>
                </c:pt>
                <c:pt idx="2343">
                  <c:v>1393-04-17</c:v>
                </c:pt>
                <c:pt idx="2344">
                  <c:v>1393-04-16</c:v>
                </c:pt>
                <c:pt idx="2345">
                  <c:v>1393-04-15</c:v>
                </c:pt>
                <c:pt idx="2346">
                  <c:v>1393-04-14</c:v>
                </c:pt>
                <c:pt idx="2347">
                  <c:v>1393-04-11</c:v>
                </c:pt>
                <c:pt idx="2348">
                  <c:v>1393-04-10</c:v>
                </c:pt>
                <c:pt idx="2349">
                  <c:v>1393-04-09</c:v>
                </c:pt>
                <c:pt idx="2350">
                  <c:v>1393-04-08</c:v>
                </c:pt>
                <c:pt idx="2351">
                  <c:v>1393-04-07</c:v>
                </c:pt>
                <c:pt idx="2352">
                  <c:v>1393-04-04</c:v>
                </c:pt>
                <c:pt idx="2353">
                  <c:v>1393-04-03</c:v>
                </c:pt>
                <c:pt idx="2354">
                  <c:v>1393-04-02</c:v>
                </c:pt>
                <c:pt idx="2355">
                  <c:v>1393-04-01</c:v>
                </c:pt>
                <c:pt idx="2356">
                  <c:v>1393-03-31</c:v>
                </c:pt>
                <c:pt idx="2357">
                  <c:v>1393-03-28</c:v>
                </c:pt>
                <c:pt idx="2358">
                  <c:v>1393-03-27</c:v>
                </c:pt>
                <c:pt idx="2359">
                  <c:v>1393-03-26</c:v>
                </c:pt>
                <c:pt idx="2360">
                  <c:v>1393-03-25</c:v>
                </c:pt>
                <c:pt idx="2361">
                  <c:v>1393-03-24</c:v>
                </c:pt>
                <c:pt idx="2362">
                  <c:v>1393-03-21</c:v>
                </c:pt>
                <c:pt idx="2363">
                  <c:v>1393-03-20</c:v>
                </c:pt>
                <c:pt idx="2364">
                  <c:v>1393-03-19</c:v>
                </c:pt>
                <c:pt idx="2365">
                  <c:v>1393-03-18</c:v>
                </c:pt>
                <c:pt idx="2366">
                  <c:v>1393-03-17</c:v>
                </c:pt>
                <c:pt idx="2367">
                  <c:v>1393-03-13</c:v>
                </c:pt>
                <c:pt idx="2368">
                  <c:v>1393-03-12</c:v>
                </c:pt>
                <c:pt idx="2369">
                  <c:v>1393-03-11</c:v>
                </c:pt>
                <c:pt idx="2370">
                  <c:v>1393-03-10</c:v>
                </c:pt>
                <c:pt idx="2371">
                  <c:v>1393-03-07</c:v>
                </c:pt>
                <c:pt idx="2372">
                  <c:v>1393-03-05</c:v>
                </c:pt>
                <c:pt idx="2373">
                  <c:v>1393-03-04</c:v>
                </c:pt>
                <c:pt idx="2374">
                  <c:v>1393-03-03</c:v>
                </c:pt>
                <c:pt idx="2375">
                  <c:v>1393-02-31</c:v>
                </c:pt>
                <c:pt idx="2376">
                  <c:v>1393-02-30</c:v>
                </c:pt>
                <c:pt idx="2377">
                  <c:v>1393-02-29</c:v>
                </c:pt>
                <c:pt idx="2378">
                  <c:v>1393-02-28</c:v>
                </c:pt>
                <c:pt idx="2379">
                  <c:v>1393-02-27</c:v>
                </c:pt>
                <c:pt idx="2380">
                  <c:v>1393-02-24</c:v>
                </c:pt>
                <c:pt idx="2381">
                  <c:v>1393-02-22</c:v>
                </c:pt>
                <c:pt idx="2382">
                  <c:v>1393-02-21</c:v>
                </c:pt>
                <c:pt idx="2383">
                  <c:v>1393-02-20</c:v>
                </c:pt>
                <c:pt idx="2384">
                  <c:v>1393-02-17</c:v>
                </c:pt>
                <c:pt idx="2385">
                  <c:v>1393-02-16</c:v>
                </c:pt>
                <c:pt idx="2386">
                  <c:v>1393-02-15</c:v>
                </c:pt>
                <c:pt idx="2387">
                  <c:v>1393-02-14</c:v>
                </c:pt>
                <c:pt idx="2388">
                  <c:v>1393-02-13</c:v>
                </c:pt>
                <c:pt idx="2389">
                  <c:v>1393-02-10</c:v>
                </c:pt>
                <c:pt idx="2390">
                  <c:v>1393-02-09</c:v>
                </c:pt>
                <c:pt idx="2391">
                  <c:v>1393-02-08</c:v>
                </c:pt>
                <c:pt idx="2392">
                  <c:v>1393-02-07</c:v>
                </c:pt>
                <c:pt idx="2393">
                  <c:v>1393-02-06</c:v>
                </c:pt>
                <c:pt idx="2394">
                  <c:v>1393-02-03</c:v>
                </c:pt>
                <c:pt idx="2395">
                  <c:v>1393-02-02</c:v>
                </c:pt>
                <c:pt idx="2396">
                  <c:v>1393-02-01</c:v>
                </c:pt>
                <c:pt idx="2397">
                  <c:v>1393-01-31</c:v>
                </c:pt>
                <c:pt idx="2398">
                  <c:v>1393-01-30</c:v>
                </c:pt>
                <c:pt idx="2399">
                  <c:v>1393-01-27</c:v>
                </c:pt>
                <c:pt idx="2400">
                  <c:v>1393-01-26</c:v>
                </c:pt>
                <c:pt idx="2401">
                  <c:v>1393-01-25</c:v>
                </c:pt>
                <c:pt idx="2402">
                  <c:v>1393-01-24</c:v>
                </c:pt>
                <c:pt idx="2403">
                  <c:v>1393-01-23</c:v>
                </c:pt>
                <c:pt idx="2404">
                  <c:v>1393-01-20</c:v>
                </c:pt>
                <c:pt idx="2405">
                  <c:v>1393-01-19</c:v>
                </c:pt>
                <c:pt idx="2406">
                  <c:v>1393-01-18</c:v>
                </c:pt>
                <c:pt idx="2407">
                  <c:v>1393-01-17</c:v>
                </c:pt>
                <c:pt idx="2408">
                  <c:v>1393-01-16</c:v>
                </c:pt>
                <c:pt idx="2409">
                  <c:v>1393-01-11</c:v>
                </c:pt>
                <c:pt idx="2410">
                  <c:v>1393-01-10</c:v>
                </c:pt>
                <c:pt idx="2411">
                  <c:v>1393-01-09</c:v>
                </c:pt>
                <c:pt idx="2412">
                  <c:v>1393-01-06</c:v>
                </c:pt>
                <c:pt idx="2413">
                  <c:v>1393-01-05</c:v>
                </c:pt>
                <c:pt idx="2414">
                  <c:v>1392-12-28</c:v>
                </c:pt>
                <c:pt idx="2415">
                  <c:v>1392-12-27</c:v>
                </c:pt>
                <c:pt idx="2416">
                  <c:v>1392-12-26</c:v>
                </c:pt>
                <c:pt idx="2417">
                  <c:v>1392-12-25</c:v>
                </c:pt>
                <c:pt idx="2418">
                  <c:v>1392-12-24</c:v>
                </c:pt>
                <c:pt idx="2419">
                  <c:v>1392-12-21</c:v>
                </c:pt>
                <c:pt idx="2420">
                  <c:v>1392-12-20</c:v>
                </c:pt>
                <c:pt idx="2421">
                  <c:v>1392-12-19</c:v>
                </c:pt>
                <c:pt idx="2422">
                  <c:v>1392-12-18</c:v>
                </c:pt>
                <c:pt idx="2423">
                  <c:v>1392-12-17</c:v>
                </c:pt>
                <c:pt idx="2424">
                  <c:v>1392-12-14</c:v>
                </c:pt>
                <c:pt idx="2425">
                  <c:v>1392-12-13</c:v>
                </c:pt>
                <c:pt idx="2426">
                  <c:v>1392-12-12</c:v>
                </c:pt>
                <c:pt idx="2427">
                  <c:v>1392-12-11</c:v>
                </c:pt>
                <c:pt idx="2428">
                  <c:v>1392-12-10</c:v>
                </c:pt>
                <c:pt idx="2429">
                  <c:v>1392-12-07</c:v>
                </c:pt>
                <c:pt idx="2430">
                  <c:v>1392-12-06</c:v>
                </c:pt>
                <c:pt idx="2431">
                  <c:v>1392-12-05</c:v>
                </c:pt>
                <c:pt idx="2432">
                  <c:v>1392-12-04</c:v>
                </c:pt>
                <c:pt idx="2433">
                  <c:v>1392-12-03</c:v>
                </c:pt>
                <c:pt idx="2434">
                  <c:v>1392-11-30</c:v>
                </c:pt>
                <c:pt idx="2435">
                  <c:v>1392-11-29</c:v>
                </c:pt>
                <c:pt idx="2436">
                  <c:v>1392-11-28</c:v>
                </c:pt>
                <c:pt idx="2437">
                  <c:v>1392-11-27</c:v>
                </c:pt>
                <c:pt idx="2438">
                  <c:v>1392-11-26</c:v>
                </c:pt>
                <c:pt idx="2439">
                  <c:v>1392-11-23</c:v>
                </c:pt>
                <c:pt idx="2440">
                  <c:v>1392-11-21</c:v>
                </c:pt>
                <c:pt idx="2441">
                  <c:v>1392-11-20</c:v>
                </c:pt>
                <c:pt idx="2442">
                  <c:v>1392-11-19</c:v>
                </c:pt>
                <c:pt idx="2443">
                  <c:v>1392-11-16</c:v>
                </c:pt>
                <c:pt idx="2444">
                  <c:v>1392-11-15</c:v>
                </c:pt>
                <c:pt idx="2445">
                  <c:v>1392-11-14</c:v>
                </c:pt>
                <c:pt idx="2446">
                  <c:v>1392-11-13</c:v>
                </c:pt>
                <c:pt idx="2447">
                  <c:v>1392-11-12</c:v>
                </c:pt>
                <c:pt idx="2448">
                  <c:v>1392-11-09</c:v>
                </c:pt>
                <c:pt idx="2449">
                  <c:v>1392-11-08</c:v>
                </c:pt>
                <c:pt idx="2450">
                  <c:v>1392-11-07</c:v>
                </c:pt>
                <c:pt idx="2451">
                  <c:v>1392-11-06</c:v>
                </c:pt>
                <c:pt idx="2452">
                  <c:v>1392-11-05</c:v>
                </c:pt>
                <c:pt idx="2453">
                  <c:v>1392-11-02</c:v>
                </c:pt>
                <c:pt idx="2454">
                  <c:v>1392-11-01</c:v>
                </c:pt>
                <c:pt idx="2455">
                  <c:v>1392-10-30</c:v>
                </c:pt>
                <c:pt idx="2456">
                  <c:v>1392-10-28</c:v>
                </c:pt>
                <c:pt idx="2457">
                  <c:v>1392-10-25</c:v>
                </c:pt>
                <c:pt idx="2458">
                  <c:v>1392-10-24</c:v>
                </c:pt>
                <c:pt idx="2459">
                  <c:v>1392-10-23</c:v>
                </c:pt>
                <c:pt idx="2460">
                  <c:v>1392-10-22</c:v>
                </c:pt>
                <c:pt idx="2461">
                  <c:v>1392-10-21</c:v>
                </c:pt>
                <c:pt idx="2462">
                  <c:v>1392-10-18</c:v>
                </c:pt>
                <c:pt idx="2463">
                  <c:v>1392-10-17</c:v>
                </c:pt>
                <c:pt idx="2464">
                  <c:v>1392-10-16</c:v>
                </c:pt>
                <c:pt idx="2465">
                  <c:v>1392-10-15</c:v>
                </c:pt>
                <c:pt idx="2466">
                  <c:v>1392-10-14</c:v>
                </c:pt>
                <c:pt idx="2467">
                  <c:v>1392-10-11</c:v>
                </c:pt>
                <c:pt idx="2468">
                  <c:v>1392-10-09</c:v>
                </c:pt>
                <c:pt idx="2469">
                  <c:v>1392-10-08</c:v>
                </c:pt>
                <c:pt idx="2470">
                  <c:v>1392-10-07</c:v>
                </c:pt>
                <c:pt idx="2471">
                  <c:v>1392-10-04</c:v>
                </c:pt>
                <c:pt idx="2472">
                  <c:v>1392-10-03</c:v>
                </c:pt>
                <c:pt idx="2473">
                  <c:v>1392-10-01</c:v>
                </c:pt>
                <c:pt idx="2474">
                  <c:v>1392-09-30</c:v>
                </c:pt>
                <c:pt idx="2475">
                  <c:v>1392-09-27</c:v>
                </c:pt>
                <c:pt idx="2476">
                  <c:v>1392-09-26</c:v>
                </c:pt>
                <c:pt idx="2477">
                  <c:v>1392-09-25</c:v>
                </c:pt>
                <c:pt idx="2478">
                  <c:v>1392-09-24</c:v>
                </c:pt>
                <c:pt idx="2479">
                  <c:v>1392-09-23</c:v>
                </c:pt>
                <c:pt idx="2480">
                  <c:v>1392-09-20</c:v>
                </c:pt>
                <c:pt idx="2481">
                  <c:v>1392-09-19</c:v>
                </c:pt>
                <c:pt idx="2482">
                  <c:v>1392-09-18</c:v>
                </c:pt>
                <c:pt idx="2483">
                  <c:v>1392-09-17</c:v>
                </c:pt>
                <c:pt idx="2484">
                  <c:v>1392-09-16</c:v>
                </c:pt>
                <c:pt idx="2485">
                  <c:v>1392-09-13</c:v>
                </c:pt>
                <c:pt idx="2486">
                  <c:v>1392-09-12</c:v>
                </c:pt>
                <c:pt idx="2487">
                  <c:v>1392-09-11</c:v>
                </c:pt>
                <c:pt idx="2488">
                  <c:v>1392-09-10</c:v>
                </c:pt>
                <c:pt idx="2489">
                  <c:v>1392-09-09</c:v>
                </c:pt>
                <c:pt idx="2490">
                  <c:v>1392-09-06</c:v>
                </c:pt>
                <c:pt idx="2491">
                  <c:v>1392-09-05</c:v>
                </c:pt>
                <c:pt idx="2492">
                  <c:v>1392-09-04</c:v>
                </c:pt>
                <c:pt idx="2493">
                  <c:v>1392-09-03</c:v>
                </c:pt>
                <c:pt idx="2494">
                  <c:v>1392-09-02</c:v>
                </c:pt>
                <c:pt idx="2495">
                  <c:v>1392-08-29</c:v>
                </c:pt>
                <c:pt idx="2496">
                  <c:v>1392-08-28</c:v>
                </c:pt>
                <c:pt idx="2497">
                  <c:v>1392-08-27</c:v>
                </c:pt>
                <c:pt idx="2498">
                  <c:v>1392-08-26</c:v>
                </c:pt>
                <c:pt idx="2499">
                  <c:v>1392-08-25</c:v>
                </c:pt>
                <c:pt idx="2500">
                  <c:v>1392-08-21</c:v>
                </c:pt>
                <c:pt idx="2501">
                  <c:v>1392-08-20</c:v>
                </c:pt>
                <c:pt idx="2502">
                  <c:v>1392-08-19</c:v>
                </c:pt>
                <c:pt idx="2503">
                  <c:v>1392-08-18</c:v>
                </c:pt>
                <c:pt idx="2504">
                  <c:v>1392-08-15</c:v>
                </c:pt>
                <c:pt idx="2505">
                  <c:v>1392-08-14</c:v>
                </c:pt>
                <c:pt idx="2506">
                  <c:v>1392-08-13</c:v>
                </c:pt>
                <c:pt idx="2507">
                  <c:v>1392-08-12</c:v>
                </c:pt>
                <c:pt idx="2508">
                  <c:v>1392-08-11</c:v>
                </c:pt>
                <c:pt idx="2509">
                  <c:v>1392-08-08</c:v>
                </c:pt>
                <c:pt idx="2510">
                  <c:v>1392-08-07</c:v>
                </c:pt>
                <c:pt idx="2511">
                  <c:v>1392-08-06</c:v>
                </c:pt>
                <c:pt idx="2512">
                  <c:v>1392-08-05</c:v>
                </c:pt>
                <c:pt idx="2513">
                  <c:v>1392-08-04</c:v>
                </c:pt>
                <c:pt idx="2514">
                  <c:v>1392-08-01</c:v>
                </c:pt>
                <c:pt idx="2515">
                  <c:v>1392-07-30</c:v>
                </c:pt>
                <c:pt idx="2516">
                  <c:v>1392-07-29</c:v>
                </c:pt>
                <c:pt idx="2517">
                  <c:v>1392-07-28</c:v>
                </c:pt>
                <c:pt idx="2518">
                  <c:v>1392-07-27</c:v>
                </c:pt>
                <c:pt idx="2519">
                  <c:v>1392-07-23</c:v>
                </c:pt>
                <c:pt idx="2520">
                  <c:v>1392-07-22</c:v>
                </c:pt>
                <c:pt idx="2521">
                  <c:v>1392-07-21</c:v>
                </c:pt>
                <c:pt idx="2522">
                  <c:v>1392-07-20</c:v>
                </c:pt>
                <c:pt idx="2523">
                  <c:v>1392-07-17</c:v>
                </c:pt>
                <c:pt idx="2524">
                  <c:v>1392-07-16</c:v>
                </c:pt>
                <c:pt idx="2525">
                  <c:v>1392-07-15</c:v>
                </c:pt>
                <c:pt idx="2526">
                  <c:v>1392-07-14</c:v>
                </c:pt>
                <c:pt idx="2527">
                  <c:v>1392-07-13</c:v>
                </c:pt>
                <c:pt idx="2528">
                  <c:v>1392-07-10</c:v>
                </c:pt>
                <c:pt idx="2529">
                  <c:v>1392-07-09</c:v>
                </c:pt>
                <c:pt idx="2530">
                  <c:v>1392-07-08</c:v>
                </c:pt>
                <c:pt idx="2531">
                  <c:v>1392-07-07</c:v>
                </c:pt>
                <c:pt idx="2532">
                  <c:v>1392-07-06</c:v>
                </c:pt>
                <c:pt idx="2533">
                  <c:v>1392-07-03</c:v>
                </c:pt>
                <c:pt idx="2534">
                  <c:v>1392-07-02</c:v>
                </c:pt>
                <c:pt idx="2535">
                  <c:v>1392-07-01</c:v>
                </c:pt>
                <c:pt idx="2536">
                  <c:v>1392-06-31</c:v>
                </c:pt>
                <c:pt idx="2537">
                  <c:v>1392-06-30</c:v>
                </c:pt>
                <c:pt idx="2538">
                  <c:v>1392-06-27</c:v>
                </c:pt>
                <c:pt idx="2539">
                  <c:v>1392-06-26</c:v>
                </c:pt>
                <c:pt idx="2540">
                  <c:v>1392-06-25</c:v>
                </c:pt>
                <c:pt idx="2541">
                  <c:v>1392-06-24</c:v>
                </c:pt>
                <c:pt idx="2542">
                  <c:v>1392-06-23</c:v>
                </c:pt>
                <c:pt idx="2543">
                  <c:v>1392-06-20</c:v>
                </c:pt>
                <c:pt idx="2544">
                  <c:v>1392-06-19</c:v>
                </c:pt>
                <c:pt idx="2545">
                  <c:v>1392-06-18</c:v>
                </c:pt>
                <c:pt idx="2546">
                  <c:v>1392-06-17</c:v>
                </c:pt>
                <c:pt idx="2547">
                  <c:v>1392-06-16</c:v>
                </c:pt>
                <c:pt idx="2548">
                  <c:v>1392-06-13</c:v>
                </c:pt>
                <c:pt idx="2549">
                  <c:v>1392-06-12</c:v>
                </c:pt>
                <c:pt idx="2550">
                  <c:v>1392-06-10</c:v>
                </c:pt>
                <c:pt idx="2551">
                  <c:v>1392-06-09</c:v>
                </c:pt>
                <c:pt idx="2552">
                  <c:v>1392-06-06</c:v>
                </c:pt>
                <c:pt idx="2553">
                  <c:v>1392-06-05</c:v>
                </c:pt>
                <c:pt idx="2554">
                  <c:v>1392-06-04</c:v>
                </c:pt>
                <c:pt idx="2555">
                  <c:v>1392-06-03</c:v>
                </c:pt>
                <c:pt idx="2556">
                  <c:v>1392-06-02</c:v>
                </c:pt>
                <c:pt idx="2557">
                  <c:v>1392-05-30</c:v>
                </c:pt>
                <c:pt idx="2558">
                  <c:v>1392-05-29</c:v>
                </c:pt>
                <c:pt idx="2559">
                  <c:v>1392-05-28</c:v>
                </c:pt>
                <c:pt idx="2560">
                  <c:v>1392-05-27</c:v>
                </c:pt>
                <c:pt idx="2561">
                  <c:v>1392-05-26</c:v>
                </c:pt>
                <c:pt idx="2562">
                  <c:v>1392-05-23</c:v>
                </c:pt>
                <c:pt idx="2563">
                  <c:v>1392-05-22</c:v>
                </c:pt>
                <c:pt idx="2564">
                  <c:v>1392-05-21</c:v>
                </c:pt>
                <c:pt idx="2565">
                  <c:v>1392-05-20</c:v>
                </c:pt>
                <c:pt idx="2566">
                  <c:v>1392-05-16</c:v>
                </c:pt>
                <c:pt idx="2567">
                  <c:v>1392-05-15</c:v>
                </c:pt>
                <c:pt idx="2568">
                  <c:v>1392-05-14</c:v>
                </c:pt>
                <c:pt idx="2569">
                  <c:v>1392-05-13</c:v>
                </c:pt>
                <c:pt idx="2570">
                  <c:v>1392-05-12</c:v>
                </c:pt>
                <c:pt idx="2571">
                  <c:v>1392-05-09</c:v>
                </c:pt>
                <c:pt idx="2572">
                  <c:v>1392-05-07</c:v>
                </c:pt>
                <c:pt idx="2573">
                  <c:v>1392-05-06</c:v>
                </c:pt>
                <c:pt idx="2574">
                  <c:v>1392-05-05</c:v>
                </c:pt>
                <c:pt idx="2575">
                  <c:v>1392-05-02</c:v>
                </c:pt>
                <c:pt idx="2576">
                  <c:v>1392-05-01</c:v>
                </c:pt>
                <c:pt idx="2577">
                  <c:v>1392-04-31</c:v>
                </c:pt>
                <c:pt idx="2578">
                  <c:v>1392-04-30</c:v>
                </c:pt>
                <c:pt idx="2579">
                  <c:v>1392-04-29</c:v>
                </c:pt>
                <c:pt idx="2580">
                  <c:v>1392-04-26</c:v>
                </c:pt>
                <c:pt idx="2581">
                  <c:v>1392-04-25</c:v>
                </c:pt>
                <c:pt idx="2582">
                  <c:v>1392-04-24</c:v>
                </c:pt>
                <c:pt idx="2583">
                  <c:v>1392-04-23</c:v>
                </c:pt>
                <c:pt idx="2584">
                  <c:v>1392-04-22</c:v>
                </c:pt>
                <c:pt idx="2585">
                  <c:v>1392-04-19</c:v>
                </c:pt>
                <c:pt idx="2586">
                  <c:v>1392-04-18</c:v>
                </c:pt>
                <c:pt idx="2587">
                  <c:v>1392-04-17</c:v>
                </c:pt>
                <c:pt idx="2588">
                  <c:v>1392-04-16</c:v>
                </c:pt>
                <c:pt idx="2589">
                  <c:v>1392-04-15</c:v>
                </c:pt>
                <c:pt idx="2590">
                  <c:v>1392-04-12</c:v>
                </c:pt>
                <c:pt idx="2591">
                  <c:v>1392-04-11</c:v>
                </c:pt>
                <c:pt idx="2592">
                  <c:v>1392-04-10</c:v>
                </c:pt>
                <c:pt idx="2593">
                  <c:v>1392-04-09</c:v>
                </c:pt>
                <c:pt idx="2594">
                  <c:v>1392-04-08</c:v>
                </c:pt>
                <c:pt idx="2595">
                  <c:v>1392-04-05</c:v>
                </c:pt>
                <c:pt idx="2596">
                  <c:v>1392-04-04</c:v>
                </c:pt>
                <c:pt idx="2597">
                  <c:v>1392-04-02</c:v>
                </c:pt>
                <c:pt idx="2598">
                  <c:v>1392-04-01</c:v>
                </c:pt>
                <c:pt idx="2599">
                  <c:v>1392-03-29</c:v>
                </c:pt>
                <c:pt idx="2600">
                  <c:v>1392-03-28</c:v>
                </c:pt>
                <c:pt idx="2601">
                  <c:v>1392-03-27</c:v>
                </c:pt>
                <c:pt idx="2602">
                  <c:v>1392-03-26</c:v>
                </c:pt>
                <c:pt idx="2603">
                  <c:v>1392-03-25</c:v>
                </c:pt>
                <c:pt idx="2604">
                  <c:v>1392-03-22</c:v>
                </c:pt>
                <c:pt idx="2605">
                  <c:v>1392-03-21</c:v>
                </c:pt>
                <c:pt idx="2606">
                  <c:v>1392-03-20</c:v>
                </c:pt>
                <c:pt idx="2607">
                  <c:v>1392-03-19</c:v>
                </c:pt>
                <c:pt idx="2608">
                  <c:v>1392-03-18</c:v>
                </c:pt>
                <c:pt idx="2609">
                  <c:v>1392-03-13</c:v>
                </c:pt>
                <c:pt idx="2610">
                  <c:v>1392-03-12</c:v>
                </c:pt>
                <c:pt idx="2611">
                  <c:v>1392-03-11</c:v>
                </c:pt>
                <c:pt idx="2612">
                  <c:v>1392-03-08</c:v>
                </c:pt>
                <c:pt idx="2613">
                  <c:v>1392-03-07</c:v>
                </c:pt>
                <c:pt idx="2614">
                  <c:v>1392-03-06</c:v>
                </c:pt>
                <c:pt idx="2615">
                  <c:v>1392-03-05</c:v>
                </c:pt>
                <c:pt idx="2616">
                  <c:v>1392-03-04</c:v>
                </c:pt>
                <c:pt idx="2617">
                  <c:v>1392-03-01</c:v>
                </c:pt>
                <c:pt idx="2618">
                  <c:v>1392-02-31</c:v>
                </c:pt>
                <c:pt idx="2619">
                  <c:v>1392-02-30</c:v>
                </c:pt>
                <c:pt idx="2620">
                  <c:v>1392-02-29</c:v>
                </c:pt>
                <c:pt idx="2621">
                  <c:v>1392-02-28</c:v>
                </c:pt>
                <c:pt idx="2622">
                  <c:v>1392-02-25</c:v>
                </c:pt>
                <c:pt idx="2623">
                  <c:v>1392-02-24</c:v>
                </c:pt>
                <c:pt idx="2624">
                  <c:v>1392-02-23</c:v>
                </c:pt>
                <c:pt idx="2625">
                  <c:v>1392-02-22</c:v>
                </c:pt>
                <c:pt idx="2626">
                  <c:v>1392-02-21</c:v>
                </c:pt>
                <c:pt idx="2627">
                  <c:v>1392-02-18</c:v>
                </c:pt>
                <c:pt idx="2628">
                  <c:v>1392-02-17</c:v>
                </c:pt>
                <c:pt idx="2629">
                  <c:v>1392-02-16</c:v>
                </c:pt>
                <c:pt idx="2630">
                  <c:v>1392-02-15</c:v>
                </c:pt>
                <c:pt idx="2631">
                  <c:v>1392-02-14</c:v>
                </c:pt>
                <c:pt idx="2632">
                  <c:v>1392-02-11</c:v>
                </c:pt>
                <c:pt idx="2633">
                  <c:v>1392-02-10</c:v>
                </c:pt>
                <c:pt idx="2634">
                  <c:v>1392-02-09</c:v>
                </c:pt>
                <c:pt idx="2635">
                  <c:v>1392-02-08</c:v>
                </c:pt>
                <c:pt idx="2636">
                  <c:v>1392-02-07</c:v>
                </c:pt>
                <c:pt idx="2637">
                  <c:v>1392-02-04</c:v>
                </c:pt>
                <c:pt idx="2638">
                  <c:v>1392-02-03</c:v>
                </c:pt>
                <c:pt idx="2639">
                  <c:v>1392-02-02</c:v>
                </c:pt>
                <c:pt idx="2640">
                  <c:v>1392-02-01</c:v>
                </c:pt>
                <c:pt idx="2641">
                  <c:v>1392-01-31</c:v>
                </c:pt>
                <c:pt idx="2642">
                  <c:v>1392-01-28</c:v>
                </c:pt>
                <c:pt idx="2643">
                  <c:v>1392-01-27</c:v>
                </c:pt>
                <c:pt idx="2644">
                  <c:v>1392-01-26</c:v>
                </c:pt>
                <c:pt idx="2645">
                  <c:v>1392-01-24</c:v>
                </c:pt>
                <c:pt idx="2646">
                  <c:v>1392-01-21</c:v>
                </c:pt>
                <c:pt idx="2647">
                  <c:v>1392-01-20</c:v>
                </c:pt>
                <c:pt idx="2648">
                  <c:v>1392-01-19</c:v>
                </c:pt>
                <c:pt idx="2649">
                  <c:v>1392-01-18</c:v>
                </c:pt>
                <c:pt idx="2650">
                  <c:v>1392-01-17</c:v>
                </c:pt>
                <c:pt idx="2651">
                  <c:v>1392-01-14</c:v>
                </c:pt>
                <c:pt idx="2652">
                  <c:v>1392-01-11</c:v>
                </c:pt>
                <c:pt idx="2653">
                  <c:v>1392-01-10</c:v>
                </c:pt>
                <c:pt idx="2654">
                  <c:v>1392-01-07</c:v>
                </c:pt>
                <c:pt idx="2655">
                  <c:v>1392-01-06</c:v>
                </c:pt>
                <c:pt idx="2656">
                  <c:v>1392-01-05</c:v>
                </c:pt>
                <c:pt idx="2657">
                  <c:v>1391-12-28</c:v>
                </c:pt>
                <c:pt idx="2658">
                  <c:v>1391-12-27</c:v>
                </c:pt>
                <c:pt idx="2659">
                  <c:v>1391-12-26</c:v>
                </c:pt>
                <c:pt idx="2660">
                  <c:v>1391-12-23</c:v>
                </c:pt>
                <c:pt idx="2661">
                  <c:v>1391-12-22</c:v>
                </c:pt>
                <c:pt idx="2662">
                  <c:v>1391-12-21</c:v>
                </c:pt>
                <c:pt idx="2663">
                  <c:v>1391-12-20</c:v>
                </c:pt>
                <c:pt idx="2664">
                  <c:v>1391-12-19</c:v>
                </c:pt>
                <c:pt idx="2665">
                  <c:v>1391-12-16</c:v>
                </c:pt>
                <c:pt idx="2666">
                  <c:v>1391-12-15</c:v>
                </c:pt>
                <c:pt idx="2667">
                  <c:v>1391-12-14</c:v>
                </c:pt>
                <c:pt idx="2668">
                  <c:v>1391-12-13</c:v>
                </c:pt>
                <c:pt idx="2669">
                  <c:v>1391-12-12</c:v>
                </c:pt>
                <c:pt idx="2670">
                  <c:v>1391-12-09</c:v>
                </c:pt>
                <c:pt idx="2671">
                  <c:v>1391-12-08</c:v>
                </c:pt>
                <c:pt idx="2672">
                  <c:v>1391-12-07</c:v>
                </c:pt>
                <c:pt idx="2673">
                  <c:v>1391-12-06</c:v>
                </c:pt>
                <c:pt idx="2674">
                  <c:v>1391-12-05</c:v>
                </c:pt>
                <c:pt idx="2675">
                  <c:v>1391-12-02</c:v>
                </c:pt>
                <c:pt idx="2676">
                  <c:v>1391-12-01</c:v>
                </c:pt>
                <c:pt idx="2677">
                  <c:v>1391-11-30</c:v>
                </c:pt>
                <c:pt idx="2678">
                  <c:v>1391-11-29</c:v>
                </c:pt>
                <c:pt idx="2679">
                  <c:v>1391-11-28</c:v>
                </c:pt>
                <c:pt idx="2680">
                  <c:v>1391-11-25</c:v>
                </c:pt>
                <c:pt idx="2681">
                  <c:v>1391-11-24</c:v>
                </c:pt>
                <c:pt idx="2682">
                  <c:v>1391-11-23</c:v>
                </c:pt>
                <c:pt idx="2683">
                  <c:v>1391-11-21</c:v>
                </c:pt>
                <c:pt idx="2684">
                  <c:v>1391-11-18</c:v>
                </c:pt>
                <c:pt idx="2685">
                  <c:v>1391-11-17</c:v>
                </c:pt>
                <c:pt idx="2686">
                  <c:v>1391-11-16</c:v>
                </c:pt>
                <c:pt idx="2687">
                  <c:v>1391-11-15</c:v>
                </c:pt>
                <c:pt idx="2688">
                  <c:v>1391-11-14</c:v>
                </c:pt>
                <c:pt idx="2689">
                  <c:v>1391-11-11</c:v>
                </c:pt>
                <c:pt idx="2690">
                  <c:v>1391-11-09</c:v>
                </c:pt>
                <c:pt idx="2691">
                  <c:v>1391-11-08</c:v>
                </c:pt>
                <c:pt idx="2692">
                  <c:v>1391-11-07</c:v>
                </c:pt>
                <c:pt idx="2693">
                  <c:v>1391-11-04</c:v>
                </c:pt>
                <c:pt idx="2694">
                  <c:v>1391-11-03</c:v>
                </c:pt>
                <c:pt idx="2695">
                  <c:v>1391-11-02</c:v>
                </c:pt>
                <c:pt idx="2696">
                  <c:v>1391-11-01</c:v>
                </c:pt>
                <c:pt idx="2697">
                  <c:v>1391-10-30</c:v>
                </c:pt>
                <c:pt idx="2698">
                  <c:v>1391-10-27</c:v>
                </c:pt>
                <c:pt idx="2699">
                  <c:v>1391-10-26</c:v>
                </c:pt>
                <c:pt idx="2700">
                  <c:v>1391-10-25</c:v>
                </c:pt>
                <c:pt idx="2701">
                  <c:v>1391-10-24</c:v>
                </c:pt>
                <c:pt idx="2702">
                  <c:v>1391-10-20</c:v>
                </c:pt>
                <c:pt idx="2703">
                  <c:v>1391-10-19</c:v>
                </c:pt>
                <c:pt idx="2704">
                  <c:v>1391-10-18</c:v>
                </c:pt>
                <c:pt idx="2705">
                  <c:v>1391-10-17</c:v>
                </c:pt>
                <c:pt idx="2706">
                  <c:v>1391-10-13</c:v>
                </c:pt>
                <c:pt idx="2707">
                  <c:v>1391-10-12</c:v>
                </c:pt>
                <c:pt idx="2708">
                  <c:v>1391-10-11</c:v>
                </c:pt>
                <c:pt idx="2709">
                  <c:v>1391-10-10</c:v>
                </c:pt>
                <c:pt idx="2710">
                  <c:v>1391-10-09</c:v>
                </c:pt>
                <c:pt idx="2711">
                  <c:v>1391-10-06</c:v>
                </c:pt>
                <c:pt idx="2712">
                  <c:v>1391-10-05</c:v>
                </c:pt>
                <c:pt idx="2713">
                  <c:v>1391-10-04</c:v>
                </c:pt>
                <c:pt idx="2714">
                  <c:v>1391-10-03</c:v>
                </c:pt>
                <c:pt idx="2715">
                  <c:v>1391-10-02</c:v>
                </c:pt>
                <c:pt idx="2716">
                  <c:v>1391-09-29</c:v>
                </c:pt>
                <c:pt idx="2717">
                  <c:v>1391-09-28</c:v>
                </c:pt>
                <c:pt idx="2718">
                  <c:v>1391-09-27</c:v>
                </c:pt>
                <c:pt idx="2719">
                  <c:v>1391-09-26</c:v>
                </c:pt>
                <c:pt idx="2720">
                  <c:v>1391-09-25</c:v>
                </c:pt>
                <c:pt idx="2721">
                  <c:v>1391-09-22</c:v>
                </c:pt>
                <c:pt idx="2722">
                  <c:v>1391-09-21</c:v>
                </c:pt>
                <c:pt idx="2723">
                  <c:v>1391-09-20</c:v>
                </c:pt>
                <c:pt idx="2724">
                  <c:v>1391-09-19</c:v>
                </c:pt>
                <c:pt idx="2725">
                  <c:v>1391-09-18</c:v>
                </c:pt>
                <c:pt idx="2726">
                  <c:v>1391-09-15</c:v>
                </c:pt>
                <c:pt idx="2727">
                  <c:v>1391-09-14</c:v>
                </c:pt>
                <c:pt idx="2728">
                  <c:v>1391-09-13</c:v>
                </c:pt>
                <c:pt idx="2729">
                  <c:v>1391-09-12</c:v>
                </c:pt>
                <c:pt idx="2730">
                  <c:v>1391-09-11</c:v>
                </c:pt>
                <c:pt idx="2731">
                  <c:v>1391-09-08</c:v>
                </c:pt>
                <c:pt idx="2732">
                  <c:v>1391-09-07</c:v>
                </c:pt>
                <c:pt idx="2733">
                  <c:v>1391-09-06</c:v>
                </c:pt>
                <c:pt idx="2734">
                  <c:v>1391-09-01</c:v>
                </c:pt>
                <c:pt idx="2735">
                  <c:v>1391-08-30</c:v>
                </c:pt>
                <c:pt idx="2736">
                  <c:v>1391-08-29</c:v>
                </c:pt>
                <c:pt idx="2737">
                  <c:v>1391-08-28</c:v>
                </c:pt>
                <c:pt idx="2738">
                  <c:v>1391-08-27</c:v>
                </c:pt>
                <c:pt idx="2739">
                  <c:v>1391-08-24</c:v>
                </c:pt>
                <c:pt idx="2740">
                  <c:v>1391-08-23</c:v>
                </c:pt>
                <c:pt idx="2741">
                  <c:v>1391-08-22</c:v>
                </c:pt>
                <c:pt idx="2742">
                  <c:v>1391-08-21</c:v>
                </c:pt>
                <c:pt idx="2743">
                  <c:v>1391-08-20</c:v>
                </c:pt>
                <c:pt idx="2744">
                  <c:v>1391-08-17</c:v>
                </c:pt>
                <c:pt idx="2745">
                  <c:v>1391-08-16</c:v>
                </c:pt>
                <c:pt idx="2746">
                  <c:v>1391-08-15</c:v>
                </c:pt>
                <c:pt idx="2747">
                  <c:v>1391-08-14</c:v>
                </c:pt>
                <c:pt idx="2748">
                  <c:v>1391-08-10</c:v>
                </c:pt>
                <c:pt idx="2749">
                  <c:v>1391-08-09</c:v>
                </c:pt>
                <c:pt idx="2750">
                  <c:v>1391-08-08</c:v>
                </c:pt>
                <c:pt idx="2751">
                  <c:v>1391-08-07</c:v>
                </c:pt>
                <c:pt idx="2752">
                  <c:v>1391-08-06</c:v>
                </c:pt>
                <c:pt idx="2753">
                  <c:v>1391-08-03</c:v>
                </c:pt>
                <c:pt idx="2754">
                  <c:v>1391-08-02</c:v>
                </c:pt>
                <c:pt idx="2755">
                  <c:v>1391-08-01</c:v>
                </c:pt>
                <c:pt idx="2756">
                  <c:v>1391-07-30</c:v>
                </c:pt>
                <c:pt idx="2757">
                  <c:v>1391-07-29</c:v>
                </c:pt>
                <c:pt idx="2758">
                  <c:v>1391-07-26</c:v>
                </c:pt>
                <c:pt idx="2759">
                  <c:v>1391-07-25</c:v>
                </c:pt>
                <c:pt idx="2760">
                  <c:v>1391-07-24</c:v>
                </c:pt>
                <c:pt idx="2761">
                  <c:v>1391-07-23</c:v>
                </c:pt>
                <c:pt idx="2762">
                  <c:v>1391-07-22</c:v>
                </c:pt>
                <c:pt idx="2763">
                  <c:v>1391-07-19</c:v>
                </c:pt>
                <c:pt idx="2764">
                  <c:v>1391-07-18</c:v>
                </c:pt>
                <c:pt idx="2765">
                  <c:v>1391-07-17</c:v>
                </c:pt>
                <c:pt idx="2766">
                  <c:v>1391-07-16</c:v>
                </c:pt>
                <c:pt idx="2767">
                  <c:v>1391-07-15</c:v>
                </c:pt>
                <c:pt idx="2768">
                  <c:v>1391-07-12</c:v>
                </c:pt>
                <c:pt idx="2769">
                  <c:v>1391-07-11</c:v>
                </c:pt>
                <c:pt idx="2770">
                  <c:v>1391-07-10</c:v>
                </c:pt>
                <c:pt idx="2771">
                  <c:v>1391-07-09</c:v>
                </c:pt>
                <c:pt idx="2772">
                  <c:v>1391-07-08</c:v>
                </c:pt>
                <c:pt idx="2773">
                  <c:v>1391-07-05</c:v>
                </c:pt>
                <c:pt idx="2774">
                  <c:v>1391-07-04</c:v>
                </c:pt>
                <c:pt idx="2775">
                  <c:v>1391-07-03</c:v>
                </c:pt>
                <c:pt idx="2776">
                  <c:v>1391-07-02</c:v>
                </c:pt>
                <c:pt idx="2777">
                  <c:v>1391-07-01</c:v>
                </c:pt>
                <c:pt idx="2778">
                  <c:v>1391-06-29</c:v>
                </c:pt>
                <c:pt idx="2779">
                  <c:v>1391-06-28</c:v>
                </c:pt>
                <c:pt idx="2780">
                  <c:v>1391-06-27</c:v>
                </c:pt>
                <c:pt idx="2781">
                  <c:v>1391-06-26</c:v>
                </c:pt>
                <c:pt idx="2782">
                  <c:v>1391-06-25</c:v>
                </c:pt>
                <c:pt idx="2783">
                  <c:v>1391-06-21</c:v>
                </c:pt>
                <c:pt idx="2784">
                  <c:v>1391-06-20</c:v>
                </c:pt>
                <c:pt idx="2785">
                  <c:v>1391-06-19</c:v>
                </c:pt>
                <c:pt idx="2786">
                  <c:v>1391-06-18</c:v>
                </c:pt>
                <c:pt idx="2787">
                  <c:v>1391-06-15</c:v>
                </c:pt>
                <c:pt idx="2788">
                  <c:v>1391-06-14</c:v>
                </c:pt>
                <c:pt idx="2789">
                  <c:v>1391-06-13</c:v>
                </c:pt>
                <c:pt idx="2790">
                  <c:v>1391-06-12</c:v>
                </c:pt>
                <c:pt idx="2791">
                  <c:v>1391-06-06</c:v>
                </c:pt>
                <c:pt idx="2792">
                  <c:v>1391-06-05</c:v>
                </c:pt>
                <c:pt idx="2793">
                  <c:v>1391-06-04</c:v>
                </c:pt>
                <c:pt idx="2794">
                  <c:v>1391-06-01</c:v>
                </c:pt>
                <c:pt idx="2795">
                  <c:v>1391-05-31</c:v>
                </c:pt>
                <c:pt idx="2796">
                  <c:v>1391-05-28</c:v>
                </c:pt>
                <c:pt idx="2797">
                  <c:v>1391-05-25</c:v>
                </c:pt>
                <c:pt idx="2798">
                  <c:v>1391-05-24</c:v>
                </c:pt>
                <c:pt idx="2799">
                  <c:v>1391-05-23</c:v>
                </c:pt>
                <c:pt idx="2800">
                  <c:v>1391-05-22</c:v>
                </c:pt>
                <c:pt idx="2801">
                  <c:v>1391-05-21</c:v>
                </c:pt>
                <c:pt idx="2802">
                  <c:v>1391-05-18</c:v>
                </c:pt>
                <c:pt idx="2803">
                  <c:v>1391-05-17</c:v>
                </c:pt>
                <c:pt idx="2804">
                  <c:v>1391-05-16</c:v>
                </c:pt>
                <c:pt idx="2805">
                  <c:v>1391-05-15</c:v>
                </c:pt>
                <c:pt idx="2806">
                  <c:v>1391-05-14</c:v>
                </c:pt>
                <c:pt idx="2807">
                  <c:v>1391-05-11</c:v>
                </c:pt>
                <c:pt idx="2808">
                  <c:v>1391-05-10</c:v>
                </c:pt>
                <c:pt idx="2809">
                  <c:v>1391-05-09</c:v>
                </c:pt>
                <c:pt idx="2810">
                  <c:v>1391-05-08</c:v>
                </c:pt>
                <c:pt idx="2811">
                  <c:v>1391-05-07</c:v>
                </c:pt>
                <c:pt idx="2812">
                  <c:v>1391-05-04</c:v>
                </c:pt>
                <c:pt idx="2813">
                  <c:v>1391-05-03</c:v>
                </c:pt>
                <c:pt idx="2814">
                  <c:v>1391-05-02</c:v>
                </c:pt>
                <c:pt idx="2815">
                  <c:v>1391-05-01</c:v>
                </c:pt>
                <c:pt idx="2816">
                  <c:v>1391-04-31</c:v>
                </c:pt>
                <c:pt idx="2817">
                  <c:v>1391-04-28</c:v>
                </c:pt>
                <c:pt idx="2818">
                  <c:v>1391-04-27</c:v>
                </c:pt>
                <c:pt idx="2819">
                  <c:v>1391-04-26</c:v>
                </c:pt>
                <c:pt idx="2820">
                  <c:v>1391-04-25</c:v>
                </c:pt>
                <c:pt idx="2821">
                  <c:v>1391-04-24</c:v>
                </c:pt>
                <c:pt idx="2822">
                  <c:v>1391-04-21</c:v>
                </c:pt>
                <c:pt idx="2823">
                  <c:v>1391-04-20</c:v>
                </c:pt>
                <c:pt idx="2824">
                  <c:v>1391-04-19</c:v>
                </c:pt>
                <c:pt idx="2825">
                  <c:v>1391-04-18</c:v>
                </c:pt>
                <c:pt idx="2826">
                  <c:v>1391-04-17</c:v>
                </c:pt>
                <c:pt idx="2827">
                  <c:v>1391-04-14</c:v>
                </c:pt>
                <c:pt idx="2828">
                  <c:v>1391-04-13</c:v>
                </c:pt>
                <c:pt idx="2829">
                  <c:v>1391-04-12</c:v>
                </c:pt>
                <c:pt idx="2830">
                  <c:v>1391-04-11</c:v>
                </c:pt>
                <c:pt idx="2831">
                  <c:v>1391-04-10</c:v>
                </c:pt>
                <c:pt idx="2832">
                  <c:v>1391-04-07</c:v>
                </c:pt>
                <c:pt idx="2833">
                  <c:v>1391-04-06</c:v>
                </c:pt>
                <c:pt idx="2834">
                  <c:v>1391-04-05</c:v>
                </c:pt>
                <c:pt idx="2835">
                  <c:v>1391-04-04</c:v>
                </c:pt>
                <c:pt idx="2836">
                  <c:v>1391-04-03</c:v>
                </c:pt>
                <c:pt idx="2837">
                  <c:v>1391-03-31</c:v>
                </c:pt>
                <c:pt idx="2838">
                  <c:v>1391-03-30</c:v>
                </c:pt>
                <c:pt idx="2839">
                  <c:v>1391-03-28</c:v>
                </c:pt>
                <c:pt idx="2840">
                  <c:v>1391-03-27</c:v>
                </c:pt>
                <c:pt idx="2841">
                  <c:v>1391-03-24</c:v>
                </c:pt>
                <c:pt idx="2842">
                  <c:v>1391-03-23</c:v>
                </c:pt>
                <c:pt idx="2843">
                  <c:v>1391-03-22</c:v>
                </c:pt>
                <c:pt idx="2844">
                  <c:v>1391-03-21</c:v>
                </c:pt>
                <c:pt idx="2845">
                  <c:v>1391-03-20</c:v>
                </c:pt>
                <c:pt idx="2846">
                  <c:v>1391-03-17</c:v>
                </c:pt>
                <c:pt idx="2847">
                  <c:v>1391-03-16</c:v>
                </c:pt>
                <c:pt idx="2848">
                  <c:v>1391-03-13</c:v>
                </c:pt>
                <c:pt idx="2849">
                  <c:v>1391-03-10</c:v>
                </c:pt>
                <c:pt idx="2850">
                  <c:v>1391-03-09</c:v>
                </c:pt>
                <c:pt idx="2851">
                  <c:v>1391-03-08</c:v>
                </c:pt>
                <c:pt idx="2852">
                  <c:v>1391-03-07</c:v>
                </c:pt>
                <c:pt idx="2853">
                  <c:v>1391-03-06</c:v>
                </c:pt>
                <c:pt idx="2854">
                  <c:v>1391-03-03</c:v>
                </c:pt>
                <c:pt idx="2855">
                  <c:v>1391-03-02</c:v>
                </c:pt>
                <c:pt idx="2856">
                  <c:v>1391-03-01</c:v>
                </c:pt>
                <c:pt idx="2857">
                  <c:v>1391-02-31</c:v>
                </c:pt>
                <c:pt idx="2858">
                  <c:v>1391-02-30</c:v>
                </c:pt>
                <c:pt idx="2859">
                  <c:v>1391-02-27</c:v>
                </c:pt>
                <c:pt idx="2860">
                  <c:v>1391-02-26</c:v>
                </c:pt>
                <c:pt idx="2861">
                  <c:v>1391-02-25</c:v>
                </c:pt>
                <c:pt idx="2862">
                  <c:v>1391-02-24</c:v>
                </c:pt>
                <c:pt idx="2863">
                  <c:v>1391-02-23</c:v>
                </c:pt>
                <c:pt idx="2864">
                  <c:v>1391-02-20</c:v>
                </c:pt>
                <c:pt idx="2865">
                  <c:v>1391-02-19</c:v>
                </c:pt>
                <c:pt idx="2866">
                  <c:v>1391-02-18</c:v>
                </c:pt>
                <c:pt idx="2867">
                  <c:v>1391-02-17</c:v>
                </c:pt>
                <c:pt idx="2868">
                  <c:v>1391-02-16</c:v>
                </c:pt>
                <c:pt idx="2869">
                  <c:v>1391-02-13</c:v>
                </c:pt>
                <c:pt idx="2870">
                  <c:v>1391-02-12</c:v>
                </c:pt>
                <c:pt idx="2871">
                  <c:v>1391-02-11</c:v>
                </c:pt>
                <c:pt idx="2872">
                  <c:v>1391-02-10</c:v>
                </c:pt>
                <c:pt idx="2873">
                  <c:v>1391-02-09</c:v>
                </c:pt>
                <c:pt idx="2874">
                  <c:v>1391-02-05</c:v>
                </c:pt>
                <c:pt idx="2875">
                  <c:v>1391-02-04</c:v>
                </c:pt>
                <c:pt idx="2876">
                  <c:v>1391-02-03</c:v>
                </c:pt>
                <c:pt idx="2877">
                  <c:v>1391-02-02</c:v>
                </c:pt>
                <c:pt idx="2878">
                  <c:v>1391-01-30</c:v>
                </c:pt>
                <c:pt idx="2879">
                  <c:v>1391-01-29</c:v>
                </c:pt>
                <c:pt idx="2880">
                  <c:v>1391-01-28</c:v>
                </c:pt>
                <c:pt idx="2881">
                  <c:v>1391-01-27</c:v>
                </c:pt>
                <c:pt idx="2882">
                  <c:v>1391-01-26</c:v>
                </c:pt>
                <c:pt idx="2883">
                  <c:v>1391-01-23</c:v>
                </c:pt>
                <c:pt idx="2884">
                  <c:v>1391-01-22</c:v>
                </c:pt>
                <c:pt idx="2885">
                  <c:v>1391-01-21</c:v>
                </c:pt>
                <c:pt idx="2886">
                  <c:v>1391-01-20</c:v>
                </c:pt>
                <c:pt idx="2887">
                  <c:v>1391-01-19</c:v>
                </c:pt>
                <c:pt idx="2888">
                  <c:v>1391-01-16</c:v>
                </c:pt>
                <c:pt idx="2889">
                  <c:v>1391-01-15</c:v>
                </c:pt>
                <c:pt idx="2890">
                  <c:v>1391-01-14</c:v>
                </c:pt>
                <c:pt idx="2891">
                  <c:v>1391-01-09</c:v>
                </c:pt>
                <c:pt idx="2892">
                  <c:v>1391-01-08</c:v>
                </c:pt>
                <c:pt idx="2893">
                  <c:v>1391-01-07</c:v>
                </c:pt>
                <c:pt idx="2894">
                  <c:v>1391-01-06</c:v>
                </c:pt>
                <c:pt idx="2895">
                  <c:v>1391-01-05</c:v>
                </c:pt>
                <c:pt idx="2896">
                  <c:v>1390-12-28</c:v>
                </c:pt>
                <c:pt idx="2897">
                  <c:v>1390-12-27</c:v>
                </c:pt>
                <c:pt idx="2898">
                  <c:v>1390-12-24</c:v>
                </c:pt>
                <c:pt idx="2899">
                  <c:v>1390-12-23</c:v>
                </c:pt>
                <c:pt idx="2900">
                  <c:v>1390-12-22</c:v>
                </c:pt>
                <c:pt idx="2901">
                  <c:v>1390-12-21</c:v>
                </c:pt>
                <c:pt idx="2902">
                  <c:v>1390-12-20</c:v>
                </c:pt>
                <c:pt idx="2903">
                  <c:v>1390-12-17</c:v>
                </c:pt>
                <c:pt idx="2904">
                  <c:v>1390-12-16</c:v>
                </c:pt>
                <c:pt idx="2905">
                  <c:v>1390-12-15</c:v>
                </c:pt>
                <c:pt idx="2906">
                  <c:v>1390-12-14</c:v>
                </c:pt>
                <c:pt idx="2907">
                  <c:v>1390-12-13</c:v>
                </c:pt>
                <c:pt idx="2908">
                  <c:v>1390-12-10</c:v>
                </c:pt>
                <c:pt idx="2909">
                  <c:v>1390-12-09</c:v>
                </c:pt>
                <c:pt idx="2910">
                  <c:v>1390-12-08</c:v>
                </c:pt>
                <c:pt idx="2911">
                  <c:v>1390-12-07</c:v>
                </c:pt>
                <c:pt idx="2912">
                  <c:v>1390-12-06</c:v>
                </c:pt>
                <c:pt idx="2913">
                  <c:v>1390-12-03</c:v>
                </c:pt>
                <c:pt idx="2914">
                  <c:v>1390-12-02</c:v>
                </c:pt>
                <c:pt idx="2915">
                  <c:v>1390-12-01</c:v>
                </c:pt>
                <c:pt idx="2916">
                  <c:v>1390-11-30</c:v>
                </c:pt>
                <c:pt idx="2917">
                  <c:v>1390-11-29</c:v>
                </c:pt>
                <c:pt idx="2918">
                  <c:v>1390-11-26</c:v>
                </c:pt>
                <c:pt idx="2919">
                  <c:v>1390-11-25</c:v>
                </c:pt>
                <c:pt idx="2920">
                  <c:v>1390-11-24</c:v>
                </c:pt>
                <c:pt idx="2921">
                  <c:v>1390-11-23</c:v>
                </c:pt>
                <c:pt idx="2922">
                  <c:v>1390-11-19</c:v>
                </c:pt>
                <c:pt idx="2923">
                  <c:v>1390-11-18</c:v>
                </c:pt>
                <c:pt idx="2924">
                  <c:v>1390-11-17</c:v>
                </c:pt>
                <c:pt idx="2925">
                  <c:v>1390-11-16</c:v>
                </c:pt>
                <c:pt idx="2926">
                  <c:v>1390-11-15</c:v>
                </c:pt>
                <c:pt idx="2927">
                  <c:v>1390-11-12</c:v>
                </c:pt>
                <c:pt idx="2928">
                  <c:v>1390-11-11</c:v>
                </c:pt>
                <c:pt idx="2929">
                  <c:v>1390-11-10</c:v>
                </c:pt>
                <c:pt idx="2930">
                  <c:v>1390-11-09</c:v>
                </c:pt>
                <c:pt idx="2931">
                  <c:v>1390-11-08</c:v>
                </c:pt>
                <c:pt idx="2932">
                  <c:v>1390-11-05</c:v>
                </c:pt>
                <c:pt idx="2933">
                  <c:v>1390-11-03</c:v>
                </c:pt>
                <c:pt idx="2934">
                  <c:v>1390-11-01</c:v>
                </c:pt>
                <c:pt idx="2935">
                  <c:v>1390-10-28</c:v>
                </c:pt>
                <c:pt idx="2936">
                  <c:v>1390-10-27</c:v>
                </c:pt>
                <c:pt idx="2937">
                  <c:v>1390-10-26</c:v>
                </c:pt>
                <c:pt idx="2938">
                  <c:v>1390-10-25</c:v>
                </c:pt>
                <c:pt idx="2939">
                  <c:v>1390-10-21</c:v>
                </c:pt>
                <c:pt idx="2940">
                  <c:v>1390-10-20</c:v>
                </c:pt>
                <c:pt idx="2941">
                  <c:v>1390-10-19</c:v>
                </c:pt>
                <c:pt idx="2942">
                  <c:v>1390-10-18</c:v>
                </c:pt>
                <c:pt idx="2943">
                  <c:v>1390-10-17</c:v>
                </c:pt>
                <c:pt idx="2944">
                  <c:v>1390-10-14</c:v>
                </c:pt>
                <c:pt idx="2945">
                  <c:v>1390-10-13</c:v>
                </c:pt>
                <c:pt idx="2946">
                  <c:v>1390-10-12</c:v>
                </c:pt>
                <c:pt idx="2947">
                  <c:v>1390-10-11</c:v>
                </c:pt>
                <c:pt idx="2948">
                  <c:v>1390-10-10</c:v>
                </c:pt>
                <c:pt idx="2949">
                  <c:v>1390-10-07</c:v>
                </c:pt>
                <c:pt idx="2950">
                  <c:v>1390-10-06</c:v>
                </c:pt>
                <c:pt idx="2951">
                  <c:v>1390-10-05</c:v>
                </c:pt>
                <c:pt idx="2952">
                  <c:v>1390-10-04</c:v>
                </c:pt>
                <c:pt idx="2953">
                  <c:v>1390-10-03</c:v>
                </c:pt>
                <c:pt idx="2954">
                  <c:v>1390-09-30</c:v>
                </c:pt>
                <c:pt idx="2955">
                  <c:v>1390-09-29</c:v>
                </c:pt>
                <c:pt idx="2956">
                  <c:v>1390-09-28</c:v>
                </c:pt>
                <c:pt idx="2957">
                  <c:v>1390-09-27</c:v>
                </c:pt>
                <c:pt idx="2958">
                  <c:v>1390-09-26</c:v>
                </c:pt>
                <c:pt idx="2959">
                  <c:v>1390-09-23</c:v>
                </c:pt>
                <c:pt idx="2960">
                  <c:v>1390-09-22</c:v>
                </c:pt>
                <c:pt idx="2961">
                  <c:v>1390-09-21</c:v>
                </c:pt>
                <c:pt idx="2962">
                  <c:v>1390-09-20</c:v>
                </c:pt>
                <c:pt idx="2963">
                  <c:v>1390-09-19</c:v>
                </c:pt>
                <c:pt idx="2964">
                  <c:v>1390-09-16</c:v>
                </c:pt>
                <c:pt idx="2965">
                  <c:v>1390-09-13</c:v>
                </c:pt>
                <c:pt idx="2966">
                  <c:v>1390-09-12</c:v>
                </c:pt>
                <c:pt idx="2967">
                  <c:v>1390-09-09</c:v>
                </c:pt>
                <c:pt idx="2968">
                  <c:v>1390-09-08</c:v>
                </c:pt>
                <c:pt idx="2969">
                  <c:v>1390-09-07</c:v>
                </c:pt>
                <c:pt idx="2970">
                  <c:v>1390-09-06</c:v>
                </c:pt>
                <c:pt idx="2971">
                  <c:v>1390-09-05</c:v>
                </c:pt>
                <c:pt idx="2972">
                  <c:v>1390-09-02</c:v>
                </c:pt>
                <c:pt idx="2973">
                  <c:v>1390-09-01</c:v>
                </c:pt>
                <c:pt idx="2974">
                  <c:v>1390-08-30</c:v>
                </c:pt>
                <c:pt idx="2975">
                  <c:v>1390-08-29</c:v>
                </c:pt>
                <c:pt idx="2976">
                  <c:v>1390-08-28</c:v>
                </c:pt>
                <c:pt idx="2977">
                  <c:v>1390-08-25</c:v>
                </c:pt>
                <c:pt idx="2978">
                  <c:v>1390-08-23</c:v>
                </c:pt>
                <c:pt idx="2979">
                  <c:v>1390-08-22</c:v>
                </c:pt>
                <c:pt idx="2980">
                  <c:v>1390-08-21</c:v>
                </c:pt>
                <c:pt idx="2981">
                  <c:v>1390-08-18</c:v>
                </c:pt>
                <c:pt idx="2982">
                  <c:v>1390-08-17</c:v>
                </c:pt>
                <c:pt idx="2983">
                  <c:v>1390-08-15</c:v>
                </c:pt>
                <c:pt idx="2984">
                  <c:v>1390-08-14</c:v>
                </c:pt>
                <c:pt idx="2985">
                  <c:v>1390-08-11</c:v>
                </c:pt>
                <c:pt idx="2986">
                  <c:v>1390-08-10</c:v>
                </c:pt>
                <c:pt idx="2987">
                  <c:v>1390-08-09</c:v>
                </c:pt>
                <c:pt idx="2988">
                  <c:v>1390-08-08</c:v>
                </c:pt>
                <c:pt idx="2989">
                  <c:v>1390-08-07</c:v>
                </c:pt>
                <c:pt idx="2990">
                  <c:v>1390-08-04</c:v>
                </c:pt>
                <c:pt idx="2991">
                  <c:v>1390-08-03</c:v>
                </c:pt>
                <c:pt idx="2992">
                  <c:v>1390-08-02</c:v>
                </c:pt>
                <c:pt idx="2993">
                  <c:v>1390-08-01</c:v>
                </c:pt>
                <c:pt idx="2994">
                  <c:v>1390-07-30</c:v>
                </c:pt>
                <c:pt idx="2995">
                  <c:v>1390-07-27</c:v>
                </c:pt>
                <c:pt idx="2996">
                  <c:v>1390-07-26</c:v>
                </c:pt>
                <c:pt idx="2997">
                  <c:v>1390-07-25</c:v>
                </c:pt>
                <c:pt idx="2998">
                  <c:v>1390-07-24</c:v>
                </c:pt>
                <c:pt idx="2999">
                  <c:v>1390-07-23</c:v>
                </c:pt>
                <c:pt idx="3000">
                  <c:v>1390-07-20</c:v>
                </c:pt>
                <c:pt idx="3001">
                  <c:v>1390-07-19</c:v>
                </c:pt>
                <c:pt idx="3002">
                  <c:v>1390-07-18</c:v>
                </c:pt>
                <c:pt idx="3003">
                  <c:v>1390-07-17</c:v>
                </c:pt>
                <c:pt idx="3004">
                  <c:v>1390-07-16</c:v>
                </c:pt>
                <c:pt idx="3005">
                  <c:v>1390-07-13</c:v>
                </c:pt>
                <c:pt idx="3006">
                  <c:v>1390-07-12</c:v>
                </c:pt>
                <c:pt idx="3007">
                  <c:v>1390-07-11</c:v>
                </c:pt>
                <c:pt idx="3008">
                  <c:v>1390-07-10</c:v>
                </c:pt>
                <c:pt idx="3009">
                  <c:v>1390-07-09</c:v>
                </c:pt>
                <c:pt idx="3010">
                  <c:v>1390-07-06</c:v>
                </c:pt>
                <c:pt idx="3011">
                  <c:v>1390-07-05</c:v>
                </c:pt>
                <c:pt idx="3012">
                  <c:v>1390-07-04</c:v>
                </c:pt>
                <c:pt idx="3013">
                  <c:v>1390-07-03</c:v>
                </c:pt>
                <c:pt idx="3014">
                  <c:v>1390-06-30</c:v>
                </c:pt>
                <c:pt idx="3015">
                  <c:v>1390-06-29</c:v>
                </c:pt>
                <c:pt idx="3016">
                  <c:v>1390-06-28</c:v>
                </c:pt>
                <c:pt idx="3017">
                  <c:v>1390-06-27</c:v>
                </c:pt>
                <c:pt idx="3018">
                  <c:v>1390-06-26</c:v>
                </c:pt>
                <c:pt idx="3019">
                  <c:v>1390-06-23</c:v>
                </c:pt>
                <c:pt idx="3020">
                  <c:v>1390-06-22</c:v>
                </c:pt>
                <c:pt idx="3021">
                  <c:v>1390-06-21</c:v>
                </c:pt>
                <c:pt idx="3022">
                  <c:v>1390-06-20</c:v>
                </c:pt>
                <c:pt idx="3023">
                  <c:v>1390-06-19</c:v>
                </c:pt>
                <c:pt idx="3024">
                  <c:v>1390-06-16</c:v>
                </c:pt>
                <c:pt idx="3025">
                  <c:v>1390-06-15</c:v>
                </c:pt>
                <c:pt idx="3026">
                  <c:v>1390-06-14</c:v>
                </c:pt>
                <c:pt idx="3027">
                  <c:v>1390-06-13</c:v>
                </c:pt>
                <c:pt idx="3028">
                  <c:v>1390-06-12</c:v>
                </c:pt>
                <c:pt idx="3029">
                  <c:v>1390-06-08</c:v>
                </c:pt>
                <c:pt idx="3030">
                  <c:v>1390-06-07</c:v>
                </c:pt>
                <c:pt idx="3031">
                  <c:v>1390-06-06</c:v>
                </c:pt>
                <c:pt idx="3032">
                  <c:v>1390-06-05</c:v>
                </c:pt>
                <c:pt idx="3033">
                  <c:v>1390-06-02</c:v>
                </c:pt>
                <c:pt idx="3034">
                  <c:v>1390-06-01</c:v>
                </c:pt>
                <c:pt idx="3035">
                  <c:v>1390-05-30</c:v>
                </c:pt>
                <c:pt idx="3036">
                  <c:v>1390-05-29</c:v>
                </c:pt>
                <c:pt idx="3037">
                  <c:v>1390-05-26</c:v>
                </c:pt>
                <c:pt idx="3038">
                  <c:v>1390-05-25</c:v>
                </c:pt>
                <c:pt idx="3039">
                  <c:v>1390-05-24</c:v>
                </c:pt>
                <c:pt idx="3040">
                  <c:v>1390-05-23</c:v>
                </c:pt>
                <c:pt idx="3041">
                  <c:v>1390-05-22</c:v>
                </c:pt>
                <c:pt idx="3042">
                  <c:v>1390-05-19</c:v>
                </c:pt>
                <c:pt idx="3043">
                  <c:v>1390-05-18</c:v>
                </c:pt>
                <c:pt idx="3044">
                  <c:v>1390-05-17</c:v>
                </c:pt>
                <c:pt idx="3045">
                  <c:v>1390-05-16</c:v>
                </c:pt>
                <c:pt idx="3046">
                  <c:v>1390-05-15</c:v>
                </c:pt>
                <c:pt idx="3047">
                  <c:v>1390-05-12</c:v>
                </c:pt>
                <c:pt idx="3048">
                  <c:v>1390-05-11</c:v>
                </c:pt>
                <c:pt idx="3049">
                  <c:v>1390-05-10</c:v>
                </c:pt>
                <c:pt idx="3050">
                  <c:v>1390-05-09</c:v>
                </c:pt>
                <c:pt idx="3051">
                  <c:v>1390-05-08</c:v>
                </c:pt>
                <c:pt idx="3052">
                  <c:v>1390-05-05</c:v>
                </c:pt>
                <c:pt idx="3053">
                  <c:v>1390-05-04</c:v>
                </c:pt>
                <c:pt idx="3054">
                  <c:v>1390-05-03</c:v>
                </c:pt>
                <c:pt idx="3055">
                  <c:v>1390-05-02</c:v>
                </c:pt>
                <c:pt idx="3056">
                  <c:v>1390-05-01</c:v>
                </c:pt>
                <c:pt idx="3057">
                  <c:v>1390-04-29</c:v>
                </c:pt>
                <c:pt idx="3058">
                  <c:v>1390-04-28</c:v>
                </c:pt>
                <c:pt idx="3059">
                  <c:v>1390-04-27</c:v>
                </c:pt>
                <c:pt idx="3060">
                  <c:v>1390-04-25</c:v>
                </c:pt>
                <c:pt idx="3061">
                  <c:v>1390-04-22</c:v>
                </c:pt>
                <c:pt idx="3062">
                  <c:v>1390-04-21</c:v>
                </c:pt>
                <c:pt idx="3063">
                  <c:v>1390-04-20</c:v>
                </c:pt>
                <c:pt idx="3064">
                  <c:v>1390-04-19</c:v>
                </c:pt>
                <c:pt idx="3065">
                  <c:v>1390-04-18</c:v>
                </c:pt>
                <c:pt idx="3066">
                  <c:v>1390-04-15</c:v>
                </c:pt>
                <c:pt idx="3067">
                  <c:v>1390-04-14</c:v>
                </c:pt>
                <c:pt idx="3068">
                  <c:v>1390-04-13</c:v>
                </c:pt>
                <c:pt idx="3069">
                  <c:v>1390-04-12</c:v>
                </c:pt>
                <c:pt idx="3070">
                  <c:v>1390-04-11</c:v>
                </c:pt>
                <c:pt idx="3071">
                  <c:v>1390-04-08</c:v>
                </c:pt>
                <c:pt idx="3072">
                  <c:v>1390-04-07</c:v>
                </c:pt>
                <c:pt idx="3073">
                  <c:v>1390-04-06</c:v>
                </c:pt>
                <c:pt idx="3074">
                  <c:v>1390-04-05</c:v>
                </c:pt>
                <c:pt idx="3075">
                  <c:v>1390-04-04</c:v>
                </c:pt>
                <c:pt idx="3076">
                  <c:v>1390-04-01</c:v>
                </c:pt>
                <c:pt idx="3077">
                  <c:v>1390-03-31</c:v>
                </c:pt>
                <c:pt idx="3078">
                  <c:v>1390-03-30</c:v>
                </c:pt>
                <c:pt idx="3079">
                  <c:v>1390-03-29</c:v>
                </c:pt>
                <c:pt idx="3080">
                  <c:v>1390-03-28</c:v>
                </c:pt>
                <c:pt idx="3081">
                  <c:v>1390-03-25</c:v>
                </c:pt>
                <c:pt idx="3082">
                  <c:v>1390-03-24</c:v>
                </c:pt>
                <c:pt idx="3083">
                  <c:v>1390-03-23</c:v>
                </c:pt>
                <c:pt idx="3084">
                  <c:v>1390-03-22</c:v>
                </c:pt>
                <c:pt idx="3085">
                  <c:v>1390-03-21</c:v>
                </c:pt>
                <c:pt idx="3086">
                  <c:v>1390-03-18</c:v>
                </c:pt>
                <c:pt idx="3087">
                  <c:v>1390-03-17</c:v>
                </c:pt>
                <c:pt idx="3088">
                  <c:v>1390-03-16</c:v>
                </c:pt>
                <c:pt idx="3089">
                  <c:v>1390-03-11</c:v>
                </c:pt>
                <c:pt idx="3090">
                  <c:v>1390-03-10</c:v>
                </c:pt>
                <c:pt idx="3091">
                  <c:v>1390-03-09</c:v>
                </c:pt>
                <c:pt idx="3092">
                  <c:v>1390-03-08</c:v>
                </c:pt>
                <c:pt idx="3093">
                  <c:v>1390-03-07</c:v>
                </c:pt>
                <c:pt idx="3094">
                  <c:v>1390-03-04</c:v>
                </c:pt>
                <c:pt idx="3095">
                  <c:v>1390-03-03</c:v>
                </c:pt>
                <c:pt idx="3096">
                  <c:v>1390-03-02</c:v>
                </c:pt>
                <c:pt idx="3097">
                  <c:v>1390-03-01</c:v>
                </c:pt>
                <c:pt idx="3098">
                  <c:v>1390-02-31</c:v>
                </c:pt>
                <c:pt idx="3099">
                  <c:v>1390-02-28</c:v>
                </c:pt>
                <c:pt idx="3100">
                  <c:v>1390-02-27</c:v>
                </c:pt>
                <c:pt idx="3101">
                  <c:v>1390-02-26</c:v>
                </c:pt>
                <c:pt idx="3102">
                  <c:v>1390-02-25</c:v>
                </c:pt>
                <c:pt idx="3103">
                  <c:v>1390-02-24</c:v>
                </c:pt>
                <c:pt idx="3104">
                  <c:v>1390-02-21</c:v>
                </c:pt>
                <c:pt idx="3105">
                  <c:v>1390-02-20</c:v>
                </c:pt>
                <c:pt idx="3106">
                  <c:v>1390-02-19</c:v>
                </c:pt>
                <c:pt idx="3107">
                  <c:v>1390-02-18</c:v>
                </c:pt>
                <c:pt idx="3108">
                  <c:v>1390-02-14</c:v>
                </c:pt>
                <c:pt idx="3109">
                  <c:v>1390-02-13</c:v>
                </c:pt>
                <c:pt idx="3110">
                  <c:v>1390-02-12</c:v>
                </c:pt>
                <c:pt idx="3111">
                  <c:v>1390-02-11</c:v>
                </c:pt>
                <c:pt idx="3112">
                  <c:v>1390-02-10</c:v>
                </c:pt>
                <c:pt idx="3113">
                  <c:v>1390-02-07</c:v>
                </c:pt>
                <c:pt idx="3114">
                  <c:v>1390-02-06</c:v>
                </c:pt>
                <c:pt idx="3115">
                  <c:v>1390-02-05</c:v>
                </c:pt>
                <c:pt idx="3116">
                  <c:v>1390-02-04</c:v>
                </c:pt>
                <c:pt idx="3117">
                  <c:v>1390-02-03</c:v>
                </c:pt>
                <c:pt idx="3118">
                  <c:v>1390-01-31</c:v>
                </c:pt>
                <c:pt idx="3119">
                  <c:v>1390-01-30</c:v>
                </c:pt>
                <c:pt idx="3120">
                  <c:v>1390-01-29</c:v>
                </c:pt>
                <c:pt idx="3121">
                  <c:v>1390-01-28</c:v>
                </c:pt>
                <c:pt idx="3122">
                  <c:v>1390-01-27</c:v>
                </c:pt>
                <c:pt idx="3123">
                  <c:v>1390-01-24</c:v>
                </c:pt>
                <c:pt idx="3124">
                  <c:v>1390-01-23</c:v>
                </c:pt>
                <c:pt idx="3125">
                  <c:v>1390-01-22</c:v>
                </c:pt>
                <c:pt idx="3126">
                  <c:v>1390-01-21</c:v>
                </c:pt>
                <c:pt idx="3127">
                  <c:v>1390-01-20</c:v>
                </c:pt>
                <c:pt idx="3128">
                  <c:v>1390-01-17</c:v>
                </c:pt>
                <c:pt idx="3129">
                  <c:v>1390-01-16</c:v>
                </c:pt>
                <c:pt idx="3130">
                  <c:v>1390-01-15</c:v>
                </c:pt>
                <c:pt idx="3131">
                  <c:v>1390-01-14</c:v>
                </c:pt>
                <c:pt idx="3132">
                  <c:v>1390-01-10</c:v>
                </c:pt>
                <c:pt idx="3133">
                  <c:v>1390-01-09</c:v>
                </c:pt>
                <c:pt idx="3134">
                  <c:v>1390-01-08</c:v>
                </c:pt>
                <c:pt idx="3135">
                  <c:v>1390-01-07</c:v>
                </c:pt>
                <c:pt idx="3136">
                  <c:v>1390-01-06</c:v>
                </c:pt>
                <c:pt idx="3137">
                  <c:v>1389-12-28</c:v>
                </c:pt>
                <c:pt idx="3138">
                  <c:v>1389-12-25</c:v>
                </c:pt>
                <c:pt idx="3139">
                  <c:v>1389-12-24</c:v>
                </c:pt>
                <c:pt idx="3140">
                  <c:v>1389-12-23</c:v>
                </c:pt>
                <c:pt idx="3141">
                  <c:v>1389-12-22</c:v>
                </c:pt>
                <c:pt idx="3142">
                  <c:v>1389-12-21</c:v>
                </c:pt>
                <c:pt idx="3143">
                  <c:v>1389-12-18</c:v>
                </c:pt>
                <c:pt idx="3144">
                  <c:v>1389-12-17</c:v>
                </c:pt>
                <c:pt idx="3145">
                  <c:v>1389-12-16</c:v>
                </c:pt>
                <c:pt idx="3146">
                  <c:v>1389-12-15</c:v>
                </c:pt>
                <c:pt idx="3147">
                  <c:v>1389-12-14</c:v>
                </c:pt>
                <c:pt idx="3148">
                  <c:v>1389-12-11</c:v>
                </c:pt>
                <c:pt idx="3149">
                  <c:v>1389-12-10</c:v>
                </c:pt>
                <c:pt idx="3150">
                  <c:v>1389-12-09</c:v>
                </c:pt>
                <c:pt idx="3151">
                  <c:v>1389-12-08</c:v>
                </c:pt>
                <c:pt idx="3152">
                  <c:v>1389-12-07</c:v>
                </c:pt>
                <c:pt idx="3153">
                  <c:v>1389-12-04</c:v>
                </c:pt>
                <c:pt idx="3154">
                  <c:v>1389-12-03</c:v>
                </c:pt>
                <c:pt idx="3155">
                  <c:v>1389-12-01</c:v>
                </c:pt>
                <c:pt idx="3156">
                  <c:v>1389-11-30</c:v>
                </c:pt>
                <c:pt idx="3157">
                  <c:v>1389-11-27</c:v>
                </c:pt>
                <c:pt idx="3158">
                  <c:v>1389-11-26</c:v>
                </c:pt>
                <c:pt idx="3159">
                  <c:v>1389-11-25</c:v>
                </c:pt>
                <c:pt idx="3160">
                  <c:v>1389-11-24</c:v>
                </c:pt>
                <c:pt idx="3161">
                  <c:v>1389-11-23</c:v>
                </c:pt>
                <c:pt idx="3162">
                  <c:v>1389-11-20</c:v>
                </c:pt>
                <c:pt idx="3163">
                  <c:v>1389-11-19</c:v>
                </c:pt>
                <c:pt idx="3164">
                  <c:v>1389-11-18</c:v>
                </c:pt>
                <c:pt idx="3165">
                  <c:v>1389-11-17</c:v>
                </c:pt>
                <c:pt idx="3166">
                  <c:v>1389-11-16</c:v>
                </c:pt>
                <c:pt idx="3167">
                  <c:v>1389-11-12</c:v>
                </c:pt>
                <c:pt idx="3168">
                  <c:v>1389-11-11</c:v>
                </c:pt>
                <c:pt idx="3169">
                  <c:v>1389-11-10</c:v>
                </c:pt>
                <c:pt idx="3170">
                  <c:v>1389-11-09</c:v>
                </c:pt>
                <c:pt idx="3171">
                  <c:v>1389-11-06</c:v>
                </c:pt>
                <c:pt idx="3172">
                  <c:v>1389-11-04</c:v>
                </c:pt>
                <c:pt idx="3173">
                  <c:v>1389-11-03</c:v>
                </c:pt>
                <c:pt idx="3174">
                  <c:v>1389-11-02</c:v>
                </c:pt>
                <c:pt idx="3175">
                  <c:v>1389-10-29</c:v>
                </c:pt>
                <c:pt idx="3176">
                  <c:v>1389-10-28</c:v>
                </c:pt>
                <c:pt idx="3177">
                  <c:v>1389-10-27</c:v>
                </c:pt>
                <c:pt idx="3178">
                  <c:v>1389-10-26</c:v>
                </c:pt>
                <c:pt idx="3179">
                  <c:v>1389-10-25</c:v>
                </c:pt>
                <c:pt idx="3180">
                  <c:v>1389-10-22</c:v>
                </c:pt>
                <c:pt idx="3181">
                  <c:v>1389-10-21</c:v>
                </c:pt>
                <c:pt idx="3182">
                  <c:v>1389-10-20</c:v>
                </c:pt>
                <c:pt idx="3183">
                  <c:v>1389-10-19</c:v>
                </c:pt>
                <c:pt idx="3184">
                  <c:v>1389-10-18</c:v>
                </c:pt>
                <c:pt idx="3185">
                  <c:v>1389-10-15</c:v>
                </c:pt>
                <c:pt idx="3186">
                  <c:v>1389-10-14</c:v>
                </c:pt>
                <c:pt idx="3187">
                  <c:v>1389-10-13</c:v>
                </c:pt>
                <c:pt idx="3188">
                  <c:v>1389-10-12</c:v>
                </c:pt>
                <c:pt idx="3189">
                  <c:v>1389-10-11</c:v>
                </c:pt>
                <c:pt idx="3190">
                  <c:v>1389-10-08</c:v>
                </c:pt>
                <c:pt idx="3191">
                  <c:v>1389-10-07</c:v>
                </c:pt>
                <c:pt idx="3192">
                  <c:v>1389-10-06</c:v>
                </c:pt>
                <c:pt idx="3193">
                  <c:v>1389-10-05</c:v>
                </c:pt>
                <c:pt idx="3194">
                  <c:v>1389-10-04</c:v>
                </c:pt>
                <c:pt idx="3195">
                  <c:v>1389-10-01</c:v>
                </c:pt>
                <c:pt idx="3196">
                  <c:v>1389-09-30</c:v>
                </c:pt>
                <c:pt idx="3197">
                  <c:v>1389-09-29</c:v>
                </c:pt>
                <c:pt idx="3198">
                  <c:v>1389-09-28</c:v>
                </c:pt>
                <c:pt idx="3199">
                  <c:v>1389-09-27</c:v>
                </c:pt>
                <c:pt idx="3200">
                  <c:v>1389-09-23</c:v>
                </c:pt>
                <c:pt idx="3201">
                  <c:v>1389-09-22</c:v>
                </c:pt>
                <c:pt idx="3202">
                  <c:v>1389-09-21</c:v>
                </c:pt>
                <c:pt idx="3203">
                  <c:v>1389-09-20</c:v>
                </c:pt>
                <c:pt idx="3204">
                  <c:v>1389-09-17</c:v>
                </c:pt>
                <c:pt idx="3205">
                  <c:v>1389-09-16</c:v>
                </c:pt>
                <c:pt idx="3206">
                  <c:v>1389-09-15</c:v>
                </c:pt>
                <c:pt idx="3207">
                  <c:v>1389-09-14</c:v>
                </c:pt>
                <c:pt idx="3208">
                  <c:v>1389-09-13</c:v>
                </c:pt>
                <c:pt idx="3209">
                  <c:v>1389-09-10</c:v>
                </c:pt>
                <c:pt idx="3210">
                  <c:v>1389-09-09</c:v>
                </c:pt>
                <c:pt idx="3211">
                  <c:v>1389-09-08</c:v>
                </c:pt>
                <c:pt idx="3212">
                  <c:v>1389-09-07</c:v>
                </c:pt>
                <c:pt idx="3213">
                  <c:v>1389-09-06</c:v>
                </c:pt>
                <c:pt idx="3214">
                  <c:v>1389-09-03</c:v>
                </c:pt>
                <c:pt idx="3215">
                  <c:v>1389-09-02</c:v>
                </c:pt>
                <c:pt idx="3216">
                  <c:v>1389-09-01</c:v>
                </c:pt>
                <c:pt idx="3217">
                  <c:v>1389-08-30</c:v>
                </c:pt>
                <c:pt idx="3218">
                  <c:v>1389-08-29</c:v>
                </c:pt>
                <c:pt idx="3219">
                  <c:v>1389-08-25</c:v>
                </c:pt>
                <c:pt idx="3220">
                  <c:v>1389-08-24</c:v>
                </c:pt>
                <c:pt idx="3221">
                  <c:v>1389-08-23</c:v>
                </c:pt>
                <c:pt idx="3222">
                  <c:v>1389-08-22</c:v>
                </c:pt>
                <c:pt idx="3223">
                  <c:v>1389-08-19</c:v>
                </c:pt>
                <c:pt idx="3224">
                  <c:v>1389-08-18</c:v>
                </c:pt>
                <c:pt idx="3225">
                  <c:v>1389-08-17</c:v>
                </c:pt>
                <c:pt idx="3226">
                  <c:v>1389-08-16</c:v>
                </c:pt>
                <c:pt idx="3227">
                  <c:v>1389-08-15</c:v>
                </c:pt>
                <c:pt idx="3228">
                  <c:v>1389-08-12</c:v>
                </c:pt>
                <c:pt idx="3229">
                  <c:v>1389-08-11</c:v>
                </c:pt>
                <c:pt idx="3230">
                  <c:v>1389-08-10</c:v>
                </c:pt>
                <c:pt idx="3231">
                  <c:v>1389-08-09</c:v>
                </c:pt>
                <c:pt idx="3232">
                  <c:v>1389-08-08</c:v>
                </c:pt>
                <c:pt idx="3233">
                  <c:v>1389-08-05</c:v>
                </c:pt>
                <c:pt idx="3234">
                  <c:v>1389-08-04</c:v>
                </c:pt>
                <c:pt idx="3235">
                  <c:v>1389-08-03</c:v>
                </c:pt>
                <c:pt idx="3236">
                  <c:v>1389-08-02</c:v>
                </c:pt>
                <c:pt idx="3237">
                  <c:v>1389-08-01</c:v>
                </c:pt>
                <c:pt idx="3238">
                  <c:v>1389-07-28</c:v>
                </c:pt>
                <c:pt idx="3239">
                  <c:v>1389-07-27</c:v>
                </c:pt>
                <c:pt idx="3240">
                  <c:v>1389-07-26</c:v>
                </c:pt>
                <c:pt idx="3241">
                  <c:v>1389-07-25</c:v>
                </c:pt>
                <c:pt idx="3242">
                  <c:v>1389-07-24</c:v>
                </c:pt>
                <c:pt idx="3243">
                  <c:v>1389-07-21</c:v>
                </c:pt>
                <c:pt idx="3244">
                  <c:v>1389-07-20</c:v>
                </c:pt>
                <c:pt idx="3245">
                  <c:v>1389-07-19</c:v>
                </c:pt>
                <c:pt idx="3246">
                  <c:v>1389-07-18</c:v>
                </c:pt>
                <c:pt idx="3247">
                  <c:v>1389-07-17</c:v>
                </c:pt>
                <c:pt idx="3248">
                  <c:v>1389-07-14</c:v>
                </c:pt>
                <c:pt idx="3249">
                  <c:v>1389-07-13</c:v>
                </c:pt>
                <c:pt idx="3250">
                  <c:v>1389-07-11</c:v>
                </c:pt>
                <c:pt idx="3251">
                  <c:v>1389-07-10</c:v>
                </c:pt>
                <c:pt idx="3252">
                  <c:v>1389-07-07</c:v>
                </c:pt>
                <c:pt idx="3253">
                  <c:v>1389-07-06</c:v>
                </c:pt>
                <c:pt idx="3254">
                  <c:v>1389-07-05</c:v>
                </c:pt>
                <c:pt idx="3255">
                  <c:v>1389-07-04</c:v>
                </c:pt>
                <c:pt idx="3256">
                  <c:v>1389-07-03</c:v>
                </c:pt>
                <c:pt idx="3257">
                  <c:v>1389-06-31</c:v>
                </c:pt>
                <c:pt idx="3258">
                  <c:v>1389-06-30</c:v>
                </c:pt>
                <c:pt idx="3259">
                  <c:v>1389-06-29</c:v>
                </c:pt>
                <c:pt idx="3260">
                  <c:v>1389-06-28</c:v>
                </c:pt>
                <c:pt idx="3261">
                  <c:v>1389-06-27</c:v>
                </c:pt>
                <c:pt idx="3262">
                  <c:v>1389-06-24</c:v>
                </c:pt>
                <c:pt idx="3263">
                  <c:v>1389-06-23</c:v>
                </c:pt>
                <c:pt idx="3264">
                  <c:v>1389-06-22</c:v>
                </c:pt>
                <c:pt idx="3265">
                  <c:v>1389-06-21</c:v>
                </c:pt>
                <c:pt idx="3266">
                  <c:v>1389-06-17</c:v>
                </c:pt>
                <c:pt idx="3267">
                  <c:v>1389-06-16</c:v>
                </c:pt>
                <c:pt idx="3268">
                  <c:v>1389-06-15</c:v>
                </c:pt>
                <c:pt idx="3269">
                  <c:v>1389-06-14</c:v>
                </c:pt>
                <c:pt idx="3270">
                  <c:v>1389-06-13</c:v>
                </c:pt>
                <c:pt idx="3271">
                  <c:v>1389-06-09</c:v>
                </c:pt>
                <c:pt idx="3272">
                  <c:v>1389-06-08</c:v>
                </c:pt>
                <c:pt idx="3273">
                  <c:v>1389-06-07</c:v>
                </c:pt>
                <c:pt idx="3274">
                  <c:v>1389-06-06</c:v>
                </c:pt>
                <c:pt idx="3275">
                  <c:v>1389-06-03</c:v>
                </c:pt>
                <c:pt idx="3276">
                  <c:v>1389-06-02</c:v>
                </c:pt>
                <c:pt idx="3277">
                  <c:v>1389-06-01</c:v>
                </c:pt>
                <c:pt idx="3278">
                  <c:v>1389-05-31</c:v>
                </c:pt>
                <c:pt idx="3279">
                  <c:v>1389-05-30</c:v>
                </c:pt>
                <c:pt idx="3280">
                  <c:v>1389-05-27</c:v>
                </c:pt>
                <c:pt idx="3281">
                  <c:v>1389-05-26</c:v>
                </c:pt>
                <c:pt idx="3282">
                  <c:v>1389-05-25</c:v>
                </c:pt>
                <c:pt idx="3283">
                  <c:v>1389-05-24</c:v>
                </c:pt>
                <c:pt idx="3284">
                  <c:v>1389-05-23</c:v>
                </c:pt>
                <c:pt idx="3285">
                  <c:v>1389-05-20</c:v>
                </c:pt>
                <c:pt idx="3286">
                  <c:v>1389-05-19</c:v>
                </c:pt>
                <c:pt idx="3287">
                  <c:v>1389-05-18</c:v>
                </c:pt>
                <c:pt idx="3288">
                  <c:v>1389-05-17</c:v>
                </c:pt>
                <c:pt idx="3289">
                  <c:v>1389-05-16</c:v>
                </c:pt>
                <c:pt idx="3290">
                  <c:v>1389-05-13</c:v>
                </c:pt>
                <c:pt idx="3291">
                  <c:v>1389-05-12</c:v>
                </c:pt>
                <c:pt idx="3292">
                  <c:v>1389-05-11</c:v>
                </c:pt>
                <c:pt idx="3293">
                  <c:v>1389-05-10</c:v>
                </c:pt>
                <c:pt idx="3294">
                  <c:v>1389-05-09</c:v>
                </c:pt>
                <c:pt idx="3295">
                  <c:v>1389-05-06</c:v>
                </c:pt>
                <c:pt idx="3296">
                  <c:v>1389-05-04</c:v>
                </c:pt>
                <c:pt idx="3297">
                  <c:v>1389-05-03</c:v>
                </c:pt>
                <c:pt idx="3298">
                  <c:v>1389-05-02</c:v>
                </c:pt>
                <c:pt idx="3299">
                  <c:v>1389-04-30</c:v>
                </c:pt>
                <c:pt idx="3300">
                  <c:v>1389-04-29</c:v>
                </c:pt>
                <c:pt idx="3301">
                  <c:v>1389-04-28</c:v>
                </c:pt>
                <c:pt idx="3302">
                  <c:v>1389-04-27</c:v>
                </c:pt>
                <c:pt idx="3303">
                  <c:v>1389-04-26</c:v>
                </c:pt>
                <c:pt idx="3304">
                  <c:v>1389-04-23</c:v>
                </c:pt>
                <c:pt idx="3305">
                  <c:v>1389-04-22</c:v>
                </c:pt>
                <c:pt idx="3306">
                  <c:v>1389-04-21</c:v>
                </c:pt>
                <c:pt idx="3307">
                  <c:v>1389-04-20</c:v>
                </c:pt>
                <c:pt idx="3308">
                  <c:v>1389-04-16</c:v>
                </c:pt>
                <c:pt idx="3309">
                  <c:v>1389-04-15</c:v>
                </c:pt>
                <c:pt idx="3310">
                  <c:v>1389-04-14</c:v>
                </c:pt>
                <c:pt idx="3311">
                  <c:v>1389-04-13</c:v>
                </c:pt>
                <c:pt idx="3312">
                  <c:v>1389-04-12</c:v>
                </c:pt>
                <c:pt idx="3313">
                  <c:v>1389-04-09</c:v>
                </c:pt>
                <c:pt idx="3314">
                  <c:v>1389-04-08</c:v>
                </c:pt>
                <c:pt idx="3315">
                  <c:v>1389-04-07</c:v>
                </c:pt>
                <c:pt idx="3316">
                  <c:v>1389-04-06</c:v>
                </c:pt>
                <c:pt idx="3317">
                  <c:v>1389-04-02</c:v>
                </c:pt>
                <c:pt idx="3318">
                  <c:v>1389-04-01</c:v>
                </c:pt>
                <c:pt idx="3319">
                  <c:v>1389-03-31</c:v>
                </c:pt>
                <c:pt idx="3320">
                  <c:v>1389-03-30</c:v>
                </c:pt>
                <c:pt idx="3321">
                  <c:v>1389-03-29</c:v>
                </c:pt>
                <c:pt idx="3322">
                  <c:v>1389-03-26</c:v>
                </c:pt>
                <c:pt idx="3323">
                  <c:v>1389-03-25</c:v>
                </c:pt>
                <c:pt idx="3324">
                  <c:v>1389-03-24</c:v>
                </c:pt>
                <c:pt idx="3325">
                  <c:v>1389-03-23</c:v>
                </c:pt>
                <c:pt idx="3326">
                  <c:v>1389-03-22</c:v>
                </c:pt>
                <c:pt idx="3327">
                  <c:v>1389-03-19</c:v>
                </c:pt>
                <c:pt idx="3328">
                  <c:v>1389-03-18</c:v>
                </c:pt>
                <c:pt idx="3329">
                  <c:v>1389-03-17</c:v>
                </c:pt>
                <c:pt idx="3330">
                  <c:v>1389-03-16</c:v>
                </c:pt>
                <c:pt idx="3331">
                  <c:v>1389-03-12</c:v>
                </c:pt>
                <c:pt idx="3332">
                  <c:v>1389-03-11</c:v>
                </c:pt>
                <c:pt idx="3333">
                  <c:v>1389-03-10</c:v>
                </c:pt>
                <c:pt idx="3334">
                  <c:v>1389-03-09</c:v>
                </c:pt>
                <c:pt idx="3335">
                  <c:v>1389-03-08</c:v>
                </c:pt>
                <c:pt idx="3336">
                  <c:v>1389-03-05</c:v>
                </c:pt>
                <c:pt idx="3337">
                  <c:v>1389-03-04</c:v>
                </c:pt>
                <c:pt idx="3338">
                  <c:v>1389-03-03</c:v>
                </c:pt>
                <c:pt idx="3339">
                  <c:v>1389-03-02</c:v>
                </c:pt>
                <c:pt idx="3340">
                  <c:v>1389-03-01</c:v>
                </c:pt>
                <c:pt idx="3341">
                  <c:v>1389-02-29</c:v>
                </c:pt>
                <c:pt idx="3342">
                  <c:v>1389-02-28</c:v>
                </c:pt>
                <c:pt idx="3343">
                  <c:v>1389-02-26</c:v>
                </c:pt>
                <c:pt idx="3344">
                  <c:v>1389-02-25</c:v>
                </c:pt>
                <c:pt idx="3345">
                  <c:v>1389-02-22</c:v>
                </c:pt>
                <c:pt idx="3346">
                  <c:v>1389-02-21</c:v>
                </c:pt>
                <c:pt idx="3347">
                  <c:v>1389-02-20</c:v>
                </c:pt>
                <c:pt idx="3348">
                  <c:v>1389-02-19</c:v>
                </c:pt>
                <c:pt idx="3349">
                  <c:v>1389-02-18</c:v>
                </c:pt>
                <c:pt idx="3350">
                  <c:v>1389-02-15</c:v>
                </c:pt>
                <c:pt idx="3351">
                  <c:v>1389-02-14</c:v>
                </c:pt>
                <c:pt idx="3352">
                  <c:v>1389-02-13</c:v>
                </c:pt>
                <c:pt idx="3353">
                  <c:v>1389-02-12</c:v>
                </c:pt>
                <c:pt idx="3354">
                  <c:v>1389-02-11</c:v>
                </c:pt>
                <c:pt idx="3355">
                  <c:v>1389-02-08</c:v>
                </c:pt>
                <c:pt idx="3356">
                  <c:v>1389-02-07</c:v>
                </c:pt>
                <c:pt idx="3357">
                  <c:v>1389-02-06</c:v>
                </c:pt>
                <c:pt idx="3358">
                  <c:v>1389-02-05</c:v>
                </c:pt>
                <c:pt idx="3359">
                  <c:v>1389-02-04</c:v>
                </c:pt>
                <c:pt idx="3360">
                  <c:v>1389-02-01</c:v>
                </c:pt>
                <c:pt idx="3361">
                  <c:v>1389-01-31</c:v>
                </c:pt>
                <c:pt idx="3362">
                  <c:v>1389-01-30</c:v>
                </c:pt>
                <c:pt idx="3363">
                  <c:v>1389-01-29</c:v>
                </c:pt>
                <c:pt idx="3364">
                  <c:v>1389-01-28</c:v>
                </c:pt>
                <c:pt idx="3365">
                  <c:v>1389-01-25</c:v>
                </c:pt>
                <c:pt idx="3366">
                  <c:v>1389-01-24</c:v>
                </c:pt>
                <c:pt idx="3367">
                  <c:v>1389-01-23</c:v>
                </c:pt>
                <c:pt idx="3368">
                  <c:v>1389-01-22</c:v>
                </c:pt>
                <c:pt idx="3369">
                  <c:v>1389-01-21</c:v>
                </c:pt>
                <c:pt idx="3370">
                  <c:v>1389-01-18</c:v>
                </c:pt>
                <c:pt idx="3371">
                  <c:v>1389-01-17</c:v>
                </c:pt>
                <c:pt idx="3372">
                  <c:v>1389-01-16</c:v>
                </c:pt>
                <c:pt idx="3373">
                  <c:v>1389-01-15</c:v>
                </c:pt>
                <c:pt idx="3374">
                  <c:v>1389-01-14</c:v>
                </c:pt>
                <c:pt idx="3375">
                  <c:v>1389-01-11</c:v>
                </c:pt>
                <c:pt idx="3376">
                  <c:v>1389-01-10</c:v>
                </c:pt>
                <c:pt idx="3377">
                  <c:v>1389-01-09</c:v>
                </c:pt>
                <c:pt idx="3378">
                  <c:v>1389-01-08</c:v>
                </c:pt>
                <c:pt idx="3379">
                  <c:v>1389-01-07</c:v>
                </c:pt>
                <c:pt idx="3380">
                  <c:v>1388-12-26</c:v>
                </c:pt>
                <c:pt idx="3381">
                  <c:v>1388-12-25</c:v>
                </c:pt>
                <c:pt idx="3382">
                  <c:v>1388-12-24</c:v>
                </c:pt>
                <c:pt idx="3383">
                  <c:v>1388-12-23</c:v>
                </c:pt>
                <c:pt idx="3384">
                  <c:v>1388-12-22</c:v>
                </c:pt>
                <c:pt idx="3385">
                  <c:v>1388-12-19</c:v>
                </c:pt>
                <c:pt idx="3386">
                  <c:v>1388-12-18</c:v>
                </c:pt>
                <c:pt idx="3387">
                  <c:v>1388-12-17</c:v>
                </c:pt>
                <c:pt idx="3388">
                  <c:v>1388-12-16</c:v>
                </c:pt>
                <c:pt idx="3389">
                  <c:v>1388-12-15</c:v>
                </c:pt>
                <c:pt idx="3390">
                  <c:v>1388-12-12</c:v>
                </c:pt>
                <c:pt idx="3391">
                  <c:v>1388-12-11</c:v>
                </c:pt>
                <c:pt idx="3392">
                  <c:v>1388-12-10</c:v>
                </c:pt>
                <c:pt idx="3393">
                  <c:v>1388-12-09</c:v>
                </c:pt>
                <c:pt idx="3394">
                  <c:v>1388-12-08</c:v>
                </c:pt>
                <c:pt idx="3395">
                  <c:v>1388-12-05</c:v>
                </c:pt>
                <c:pt idx="3396">
                  <c:v>1388-12-04</c:v>
                </c:pt>
                <c:pt idx="3397">
                  <c:v>1388-12-03</c:v>
                </c:pt>
                <c:pt idx="3398">
                  <c:v>1388-12-02</c:v>
                </c:pt>
                <c:pt idx="3399">
                  <c:v>1388-12-01</c:v>
                </c:pt>
                <c:pt idx="3400">
                  <c:v>1388-11-28</c:v>
                </c:pt>
                <c:pt idx="3401">
                  <c:v>1388-11-27</c:v>
                </c:pt>
                <c:pt idx="3402">
                  <c:v>1388-11-25</c:v>
                </c:pt>
                <c:pt idx="3403">
                  <c:v>1388-11-21</c:v>
                </c:pt>
                <c:pt idx="3404">
                  <c:v>1388-11-20</c:v>
                </c:pt>
                <c:pt idx="3405">
                  <c:v>1388-11-19</c:v>
                </c:pt>
                <c:pt idx="3406">
                  <c:v>1388-11-18</c:v>
                </c:pt>
                <c:pt idx="3407">
                  <c:v>1388-11-17</c:v>
                </c:pt>
                <c:pt idx="3408">
                  <c:v>1388-11-14</c:v>
                </c:pt>
                <c:pt idx="3409">
                  <c:v>1388-11-13</c:v>
                </c:pt>
                <c:pt idx="3410">
                  <c:v>1388-11-12</c:v>
                </c:pt>
                <c:pt idx="3411">
                  <c:v>1388-11-11</c:v>
                </c:pt>
                <c:pt idx="3412">
                  <c:v>1388-11-10</c:v>
                </c:pt>
                <c:pt idx="3413">
                  <c:v>1388-11-07</c:v>
                </c:pt>
                <c:pt idx="3414">
                  <c:v>1388-11-06</c:v>
                </c:pt>
                <c:pt idx="3415">
                  <c:v>1388-11-05</c:v>
                </c:pt>
                <c:pt idx="3416">
                  <c:v>1388-11-04</c:v>
                </c:pt>
                <c:pt idx="3417">
                  <c:v>1388-11-03</c:v>
                </c:pt>
                <c:pt idx="3418">
                  <c:v>1388-10-30</c:v>
                </c:pt>
                <c:pt idx="3419">
                  <c:v>1388-10-29</c:v>
                </c:pt>
                <c:pt idx="3420">
                  <c:v>1388-10-28</c:v>
                </c:pt>
                <c:pt idx="3421">
                  <c:v>1388-10-27</c:v>
                </c:pt>
                <c:pt idx="3422">
                  <c:v>1388-10-26</c:v>
                </c:pt>
                <c:pt idx="3423">
                  <c:v>1388-10-23</c:v>
                </c:pt>
                <c:pt idx="3424">
                  <c:v>1388-10-22</c:v>
                </c:pt>
                <c:pt idx="3425">
                  <c:v>1388-10-21</c:v>
                </c:pt>
                <c:pt idx="3426">
                  <c:v>1388-10-20</c:v>
                </c:pt>
                <c:pt idx="3427">
                  <c:v>1388-10-19</c:v>
                </c:pt>
                <c:pt idx="3428">
                  <c:v>1388-10-16</c:v>
                </c:pt>
                <c:pt idx="3429">
                  <c:v>1388-10-15</c:v>
                </c:pt>
                <c:pt idx="3430">
                  <c:v>1388-10-14</c:v>
                </c:pt>
                <c:pt idx="3431">
                  <c:v>1388-10-13</c:v>
                </c:pt>
                <c:pt idx="3432">
                  <c:v>1388-10-12</c:v>
                </c:pt>
                <c:pt idx="3433">
                  <c:v>1388-10-09</c:v>
                </c:pt>
                <c:pt idx="3434">
                  <c:v>1388-10-08</c:v>
                </c:pt>
                <c:pt idx="3435">
                  <c:v>1388-10-07</c:v>
                </c:pt>
                <c:pt idx="3436">
                  <c:v>1388-10-02</c:v>
                </c:pt>
                <c:pt idx="3437">
                  <c:v>1388-10-01</c:v>
                </c:pt>
                <c:pt idx="3438">
                  <c:v>1388-09-30</c:v>
                </c:pt>
                <c:pt idx="3439">
                  <c:v>1388-09-29</c:v>
                </c:pt>
                <c:pt idx="3440">
                  <c:v>1388-09-28</c:v>
                </c:pt>
                <c:pt idx="3441">
                  <c:v>1388-09-25</c:v>
                </c:pt>
                <c:pt idx="3442">
                  <c:v>1388-09-24</c:v>
                </c:pt>
                <c:pt idx="3443">
                  <c:v>1388-09-23</c:v>
                </c:pt>
                <c:pt idx="3444">
                  <c:v>1388-09-22</c:v>
                </c:pt>
                <c:pt idx="3445">
                  <c:v>1388-09-21</c:v>
                </c:pt>
                <c:pt idx="3446">
                  <c:v>1388-09-18</c:v>
                </c:pt>
                <c:pt idx="3447">
                  <c:v>1388-09-17</c:v>
                </c:pt>
                <c:pt idx="3448">
                  <c:v>1388-09-16</c:v>
                </c:pt>
                <c:pt idx="3449">
                  <c:v>1388-09-14</c:v>
                </c:pt>
                <c:pt idx="3450">
                  <c:v>1388-09-11</c:v>
                </c:pt>
                <c:pt idx="3451">
                  <c:v>1388-09-10</c:v>
                </c:pt>
                <c:pt idx="3452">
                  <c:v>1388-09-09</c:v>
                </c:pt>
                <c:pt idx="3453">
                  <c:v>1388-09-08</c:v>
                </c:pt>
                <c:pt idx="3454">
                  <c:v>1388-09-04</c:v>
                </c:pt>
                <c:pt idx="3455">
                  <c:v>1388-09-03</c:v>
                </c:pt>
                <c:pt idx="3456">
                  <c:v>1388-09-02</c:v>
                </c:pt>
                <c:pt idx="3457">
                  <c:v>1388-09-01</c:v>
                </c:pt>
                <c:pt idx="3458">
                  <c:v>1388-08-30</c:v>
                </c:pt>
                <c:pt idx="3459">
                  <c:v>1388-08-27</c:v>
                </c:pt>
                <c:pt idx="3460">
                  <c:v>1388-08-26</c:v>
                </c:pt>
                <c:pt idx="3461">
                  <c:v>1388-08-25</c:v>
                </c:pt>
                <c:pt idx="3462">
                  <c:v>1388-08-24</c:v>
                </c:pt>
                <c:pt idx="3463">
                  <c:v>1388-08-23</c:v>
                </c:pt>
                <c:pt idx="3464">
                  <c:v>1388-08-20</c:v>
                </c:pt>
                <c:pt idx="3465">
                  <c:v>1388-08-19</c:v>
                </c:pt>
                <c:pt idx="3466">
                  <c:v>1388-08-18</c:v>
                </c:pt>
                <c:pt idx="3467">
                  <c:v>1388-08-17</c:v>
                </c:pt>
                <c:pt idx="3468">
                  <c:v>1388-08-16</c:v>
                </c:pt>
                <c:pt idx="3469">
                  <c:v>1388-08-13</c:v>
                </c:pt>
                <c:pt idx="3470">
                  <c:v>1388-08-12</c:v>
                </c:pt>
                <c:pt idx="3471">
                  <c:v>1388-08-11</c:v>
                </c:pt>
                <c:pt idx="3472">
                  <c:v>1388-08-10</c:v>
                </c:pt>
                <c:pt idx="3473">
                  <c:v>1388-08-09</c:v>
                </c:pt>
                <c:pt idx="3474">
                  <c:v>1388-08-06</c:v>
                </c:pt>
                <c:pt idx="3475">
                  <c:v>1388-08-05</c:v>
                </c:pt>
                <c:pt idx="3476">
                  <c:v>1388-08-04</c:v>
                </c:pt>
                <c:pt idx="3477">
                  <c:v>1388-08-03</c:v>
                </c:pt>
                <c:pt idx="3478">
                  <c:v>1388-08-02</c:v>
                </c:pt>
                <c:pt idx="3479">
                  <c:v>1388-07-29</c:v>
                </c:pt>
                <c:pt idx="3480">
                  <c:v>1388-07-28</c:v>
                </c:pt>
                <c:pt idx="3481">
                  <c:v>1388-07-27</c:v>
                </c:pt>
                <c:pt idx="3482">
                  <c:v>1388-07-26</c:v>
                </c:pt>
                <c:pt idx="3483">
                  <c:v>1388-07-25</c:v>
                </c:pt>
                <c:pt idx="3484">
                  <c:v>1388-07-21</c:v>
                </c:pt>
                <c:pt idx="3485">
                  <c:v>1388-07-20</c:v>
                </c:pt>
                <c:pt idx="3486">
                  <c:v>1388-07-19</c:v>
                </c:pt>
                <c:pt idx="3487">
                  <c:v>1388-07-18</c:v>
                </c:pt>
                <c:pt idx="3488">
                  <c:v>1388-07-15</c:v>
                </c:pt>
                <c:pt idx="3489">
                  <c:v>1388-07-14</c:v>
                </c:pt>
                <c:pt idx="3490">
                  <c:v>1388-07-13</c:v>
                </c:pt>
                <c:pt idx="3491">
                  <c:v>1388-07-12</c:v>
                </c:pt>
                <c:pt idx="3492">
                  <c:v>1388-07-11</c:v>
                </c:pt>
                <c:pt idx="3493">
                  <c:v>1388-07-08</c:v>
                </c:pt>
                <c:pt idx="3494">
                  <c:v>1388-07-07</c:v>
                </c:pt>
                <c:pt idx="3495">
                  <c:v>1388-07-06</c:v>
                </c:pt>
                <c:pt idx="3496">
                  <c:v>1388-07-05</c:v>
                </c:pt>
                <c:pt idx="3497">
                  <c:v>1388-07-04</c:v>
                </c:pt>
                <c:pt idx="3498">
                  <c:v>1388-07-01</c:v>
                </c:pt>
                <c:pt idx="3499">
                  <c:v>1388-06-31</c:v>
                </c:pt>
                <c:pt idx="3500">
                  <c:v>1388-06-30</c:v>
                </c:pt>
                <c:pt idx="3501">
                  <c:v>1388-06-29</c:v>
                </c:pt>
                <c:pt idx="3502">
                  <c:v>1388-06-28</c:v>
                </c:pt>
                <c:pt idx="3503">
                  <c:v>1388-06-25</c:v>
                </c:pt>
                <c:pt idx="3504">
                  <c:v>1388-06-24</c:v>
                </c:pt>
                <c:pt idx="3505">
                  <c:v>1388-06-23</c:v>
                </c:pt>
                <c:pt idx="3506">
                  <c:v>1388-06-22</c:v>
                </c:pt>
                <c:pt idx="3507">
                  <c:v>1388-06-21</c:v>
                </c:pt>
                <c:pt idx="3508">
                  <c:v>1388-06-18</c:v>
                </c:pt>
                <c:pt idx="3509">
                  <c:v>1388-06-17</c:v>
                </c:pt>
                <c:pt idx="3510">
                  <c:v>1388-06-16</c:v>
                </c:pt>
                <c:pt idx="3511">
                  <c:v>1388-06-15</c:v>
                </c:pt>
                <c:pt idx="3512">
                  <c:v>1388-06-14</c:v>
                </c:pt>
                <c:pt idx="3513">
                  <c:v>1388-06-11</c:v>
                </c:pt>
                <c:pt idx="3514">
                  <c:v>1388-06-10</c:v>
                </c:pt>
                <c:pt idx="3515">
                  <c:v>1388-06-09</c:v>
                </c:pt>
                <c:pt idx="3516">
                  <c:v>1388-06-08</c:v>
                </c:pt>
                <c:pt idx="3517">
                  <c:v>1388-06-07</c:v>
                </c:pt>
                <c:pt idx="3518">
                  <c:v>1388-06-04</c:v>
                </c:pt>
                <c:pt idx="3519">
                  <c:v>1388-06-03</c:v>
                </c:pt>
                <c:pt idx="3520">
                  <c:v>1388-06-02</c:v>
                </c:pt>
                <c:pt idx="3521">
                  <c:v>1388-06-01</c:v>
                </c:pt>
                <c:pt idx="3522">
                  <c:v>1388-05-31</c:v>
                </c:pt>
                <c:pt idx="3523">
                  <c:v>1388-05-28</c:v>
                </c:pt>
                <c:pt idx="3524">
                  <c:v>1388-05-27</c:v>
                </c:pt>
                <c:pt idx="3525">
                  <c:v>1388-05-26</c:v>
                </c:pt>
                <c:pt idx="3526">
                  <c:v>1388-05-25</c:v>
                </c:pt>
                <c:pt idx="3527">
                  <c:v>1388-05-24</c:v>
                </c:pt>
                <c:pt idx="3528">
                  <c:v>1388-05-21</c:v>
                </c:pt>
                <c:pt idx="3529">
                  <c:v>1388-05-20</c:v>
                </c:pt>
                <c:pt idx="3530">
                  <c:v>1388-05-19</c:v>
                </c:pt>
                <c:pt idx="3531">
                  <c:v>1388-05-18</c:v>
                </c:pt>
                <c:pt idx="3532">
                  <c:v>1388-05-17</c:v>
                </c:pt>
                <c:pt idx="3533">
                  <c:v>1388-05-14</c:v>
                </c:pt>
                <c:pt idx="3534">
                  <c:v>1388-05-13</c:v>
                </c:pt>
                <c:pt idx="3535">
                  <c:v>1388-05-12</c:v>
                </c:pt>
                <c:pt idx="3536">
                  <c:v>1388-05-11</c:v>
                </c:pt>
                <c:pt idx="3537">
                  <c:v>1388-05-10</c:v>
                </c:pt>
                <c:pt idx="3538">
                  <c:v>1388-05-07</c:v>
                </c:pt>
                <c:pt idx="3539">
                  <c:v>1388-05-06</c:v>
                </c:pt>
                <c:pt idx="3540">
                  <c:v>1388-05-05</c:v>
                </c:pt>
                <c:pt idx="3541">
                  <c:v>1388-05-04</c:v>
                </c:pt>
                <c:pt idx="3542">
                  <c:v>1388-05-03</c:v>
                </c:pt>
                <c:pt idx="3543">
                  <c:v>1388-04-31</c:v>
                </c:pt>
                <c:pt idx="3544">
                  <c:v>1388-04-30</c:v>
                </c:pt>
                <c:pt idx="3545">
                  <c:v>1388-04-28</c:v>
                </c:pt>
                <c:pt idx="3546">
                  <c:v>1388-04-27</c:v>
                </c:pt>
                <c:pt idx="3547">
                  <c:v>1388-04-24</c:v>
                </c:pt>
                <c:pt idx="3548">
                  <c:v>1388-04-23</c:v>
                </c:pt>
                <c:pt idx="3549">
                  <c:v>1388-04-22</c:v>
                </c:pt>
                <c:pt idx="3550">
                  <c:v>1388-04-21</c:v>
                </c:pt>
                <c:pt idx="3551">
                  <c:v>1388-04-20</c:v>
                </c:pt>
                <c:pt idx="3552">
                  <c:v>1388-04-16</c:v>
                </c:pt>
                <c:pt idx="3553">
                  <c:v>1388-04-14</c:v>
                </c:pt>
                <c:pt idx="3554">
                  <c:v>1388-04-13</c:v>
                </c:pt>
                <c:pt idx="3555">
                  <c:v>1388-04-10</c:v>
                </c:pt>
                <c:pt idx="3556">
                  <c:v>1388-04-09</c:v>
                </c:pt>
                <c:pt idx="3557">
                  <c:v>1388-04-08</c:v>
                </c:pt>
                <c:pt idx="3558">
                  <c:v>1388-04-07</c:v>
                </c:pt>
                <c:pt idx="3559">
                  <c:v>1388-04-06</c:v>
                </c:pt>
                <c:pt idx="3560">
                  <c:v>1388-04-03</c:v>
                </c:pt>
                <c:pt idx="3561">
                  <c:v>1388-04-02</c:v>
                </c:pt>
                <c:pt idx="3562">
                  <c:v>1388-04-01</c:v>
                </c:pt>
                <c:pt idx="3563">
                  <c:v>1388-03-31</c:v>
                </c:pt>
                <c:pt idx="3564">
                  <c:v>1388-03-30</c:v>
                </c:pt>
                <c:pt idx="3565">
                  <c:v>1388-03-27</c:v>
                </c:pt>
                <c:pt idx="3566">
                  <c:v>1388-03-26</c:v>
                </c:pt>
                <c:pt idx="3567">
                  <c:v>1388-03-25</c:v>
                </c:pt>
                <c:pt idx="3568">
                  <c:v>1388-03-24</c:v>
                </c:pt>
                <c:pt idx="3569">
                  <c:v>1388-03-23</c:v>
                </c:pt>
                <c:pt idx="3570">
                  <c:v>1388-03-20</c:v>
                </c:pt>
                <c:pt idx="3571">
                  <c:v>1388-03-19</c:v>
                </c:pt>
                <c:pt idx="3572">
                  <c:v>1388-03-18</c:v>
                </c:pt>
                <c:pt idx="3573">
                  <c:v>1388-03-17</c:v>
                </c:pt>
                <c:pt idx="3574">
                  <c:v>1388-03-16</c:v>
                </c:pt>
                <c:pt idx="3575">
                  <c:v>1388-03-13</c:v>
                </c:pt>
                <c:pt idx="3576">
                  <c:v>1388-03-12</c:v>
                </c:pt>
                <c:pt idx="3577">
                  <c:v>1388-03-11</c:v>
                </c:pt>
                <c:pt idx="3578">
                  <c:v>1388-03-10</c:v>
                </c:pt>
                <c:pt idx="3579">
                  <c:v>1388-03-09</c:v>
                </c:pt>
                <c:pt idx="3580">
                  <c:v>1388-03-06</c:v>
                </c:pt>
                <c:pt idx="3581">
                  <c:v>1388-03-05</c:v>
                </c:pt>
                <c:pt idx="3582">
                  <c:v>1388-03-04</c:v>
                </c:pt>
                <c:pt idx="3583">
                  <c:v>1388-03-03</c:v>
                </c:pt>
                <c:pt idx="3584">
                  <c:v>1388-03-02</c:v>
                </c:pt>
                <c:pt idx="3585">
                  <c:v>1388-02-30</c:v>
                </c:pt>
                <c:pt idx="3586">
                  <c:v>1388-02-29</c:v>
                </c:pt>
                <c:pt idx="3587">
                  <c:v>1388-02-28</c:v>
                </c:pt>
                <c:pt idx="3588">
                  <c:v>1388-02-27</c:v>
                </c:pt>
                <c:pt idx="3589">
                  <c:v>1388-02-26</c:v>
                </c:pt>
                <c:pt idx="3590">
                  <c:v>1388-02-23</c:v>
                </c:pt>
                <c:pt idx="3591">
                  <c:v>1388-02-22</c:v>
                </c:pt>
                <c:pt idx="3592">
                  <c:v>1388-02-21</c:v>
                </c:pt>
                <c:pt idx="3593">
                  <c:v>1388-02-20</c:v>
                </c:pt>
                <c:pt idx="3594">
                  <c:v>1388-02-19</c:v>
                </c:pt>
                <c:pt idx="3595">
                  <c:v>1388-02-16</c:v>
                </c:pt>
                <c:pt idx="3596">
                  <c:v>1388-02-15</c:v>
                </c:pt>
                <c:pt idx="3597">
                  <c:v>1388-02-14</c:v>
                </c:pt>
                <c:pt idx="3598">
                  <c:v>1388-02-13</c:v>
                </c:pt>
                <c:pt idx="3599">
                  <c:v>1388-02-12</c:v>
                </c:pt>
                <c:pt idx="3600">
                  <c:v>1388-02-09</c:v>
                </c:pt>
                <c:pt idx="3601">
                  <c:v>1388-02-08</c:v>
                </c:pt>
                <c:pt idx="3602">
                  <c:v>1388-02-07</c:v>
                </c:pt>
                <c:pt idx="3603">
                  <c:v>1388-02-06</c:v>
                </c:pt>
                <c:pt idx="3604">
                  <c:v>1388-02-05</c:v>
                </c:pt>
                <c:pt idx="3605">
                  <c:v>1388-02-02</c:v>
                </c:pt>
                <c:pt idx="3606">
                  <c:v>1388-02-01</c:v>
                </c:pt>
                <c:pt idx="3607">
                  <c:v>1388-01-31</c:v>
                </c:pt>
                <c:pt idx="3608">
                  <c:v>1388-01-30</c:v>
                </c:pt>
                <c:pt idx="3609">
                  <c:v>1388-01-29</c:v>
                </c:pt>
                <c:pt idx="3610">
                  <c:v>1388-01-26</c:v>
                </c:pt>
                <c:pt idx="3611">
                  <c:v>1388-01-25</c:v>
                </c:pt>
                <c:pt idx="3612">
                  <c:v>1388-01-24</c:v>
                </c:pt>
                <c:pt idx="3613">
                  <c:v>1388-01-23</c:v>
                </c:pt>
                <c:pt idx="3614">
                  <c:v>1388-01-22</c:v>
                </c:pt>
                <c:pt idx="3615">
                  <c:v>1388-01-19</c:v>
                </c:pt>
                <c:pt idx="3616">
                  <c:v>1388-01-18</c:v>
                </c:pt>
                <c:pt idx="3617">
                  <c:v>1388-01-17</c:v>
                </c:pt>
                <c:pt idx="3618">
                  <c:v>1388-01-16</c:v>
                </c:pt>
                <c:pt idx="3619">
                  <c:v>1388-01-15</c:v>
                </c:pt>
                <c:pt idx="3620">
                  <c:v>1388-01-11</c:v>
                </c:pt>
                <c:pt idx="3621">
                  <c:v>1388-01-10</c:v>
                </c:pt>
                <c:pt idx="3622">
                  <c:v>1388-01-09</c:v>
                </c:pt>
                <c:pt idx="3623">
                  <c:v>1388-01-08</c:v>
                </c:pt>
                <c:pt idx="3624">
                  <c:v>1388-01-05</c:v>
                </c:pt>
                <c:pt idx="3625">
                  <c:v>1387-12-28</c:v>
                </c:pt>
                <c:pt idx="3626">
                  <c:v>1387-12-27</c:v>
                </c:pt>
                <c:pt idx="3627">
                  <c:v>1387-12-26</c:v>
                </c:pt>
                <c:pt idx="3628">
                  <c:v>1387-12-24</c:v>
                </c:pt>
                <c:pt idx="3629">
                  <c:v>1387-12-21</c:v>
                </c:pt>
                <c:pt idx="3630">
                  <c:v>1387-12-20</c:v>
                </c:pt>
                <c:pt idx="3631">
                  <c:v>1387-12-19</c:v>
                </c:pt>
                <c:pt idx="3632">
                  <c:v>1387-12-18</c:v>
                </c:pt>
                <c:pt idx="3633">
                  <c:v>1387-12-17</c:v>
                </c:pt>
                <c:pt idx="3634">
                  <c:v>1387-12-14</c:v>
                </c:pt>
                <c:pt idx="3635">
                  <c:v>1387-12-13</c:v>
                </c:pt>
                <c:pt idx="3636">
                  <c:v>1387-12-12</c:v>
                </c:pt>
                <c:pt idx="3637">
                  <c:v>1387-12-11</c:v>
                </c:pt>
                <c:pt idx="3638">
                  <c:v>1387-12-10</c:v>
                </c:pt>
                <c:pt idx="3639">
                  <c:v>1387-12-07</c:v>
                </c:pt>
                <c:pt idx="3640">
                  <c:v>1387-12-05</c:v>
                </c:pt>
                <c:pt idx="3641">
                  <c:v>1387-12-04</c:v>
                </c:pt>
                <c:pt idx="3642">
                  <c:v>1387-12-03</c:v>
                </c:pt>
                <c:pt idx="3643">
                  <c:v>1387-11-30</c:v>
                </c:pt>
                <c:pt idx="3644">
                  <c:v>1387-11-29</c:v>
                </c:pt>
                <c:pt idx="3645">
                  <c:v>1387-11-27</c:v>
                </c:pt>
                <c:pt idx="3646">
                  <c:v>1387-11-26</c:v>
                </c:pt>
                <c:pt idx="3647">
                  <c:v>1387-11-23</c:v>
                </c:pt>
                <c:pt idx="3648">
                  <c:v>1387-11-21</c:v>
                </c:pt>
                <c:pt idx="3649">
                  <c:v>1387-11-20</c:v>
                </c:pt>
                <c:pt idx="3650">
                  <c:v>1387-11-19</c:v>
                </c:pt>
                <c:pt idx="3651">
                  <c:v>1387-11-16</c:v>
                </c:pt>
                <c:pt idx="3652">
                  <c:v>1387-11-15</c:v>
                </c:pt>
                <c:pt idx="3653">
                  <c:v>1387-11-14</c:v>
                </c:pt>
                <c:pt idx="3654">
                  <c:v>1387-11-13</c:v>
                </c:pt>
                <c:pt idx="3655">
                  <c:v>1387-11-12</c:v>
                </c:pt>
                <c:pt idx="3656">
                  <c:v>1387-11-09</c:v>
                </c:pt>
                <c:pt idx="3657">
                  <c:v>1387-11-08</c:v>
                </c:pt>
                <c:pt idx="3658">
                  <c:v>1387-11-07</c:v>
                </c:pt>
                <c:pt idx="3659">
                  <c:v>1387-11-06</c:v>
                </c:pt>
                <c:pt idx="3660">
                  <c:v>1387-11-05</c:v>
                </c:pt>
                <c:pt idx="3661">
                  <c:v>1387-11-02</c:v>
                </c:pt>
                <c:pt idx="3662">
                  <c:v>1387-11-01</c:v>
                </c:pt>
                <c:pt idx="3663">
                  <c:v>1387-10-30</c:v>
                </c:pt>
                <c:pt idx="3664">
                  <c:v>1387-10-29</c:v>
                </c:pt>
                <c:pt idx="3665">
                  <c:v>1387-10-28</c:v>
                </c:pt>
                <c:pt idx="3666">
                  <c:v>1387-10-25</c:v>
                </c:pt>
                <c:pt idx="3667">
                  <c:v>1387-10-24</c:v>
                </c:pt>
                <c:pt idx="3668">
                  <c:v>1387-10-23</c:v>
                </c:pt>
                <c:pt idx="3669">
                  <c:v>1387-10-22</c:v>
                </c:pt>
                <c:pt idx="3670">
                  <c:v>1387-10-21</c:v>
                </c:pt>
                <c:pt idx="3671">
                  <c:v>1387-10-16</c:v>
                </c:pt>
                <c:pt idx="3672">
                  <c:v>1387-10-15</c:v>
                </c:pt>
                <c:pt idx="3673">
                  <c:v>1387-10-14</c:v>
                </c:pt>
                <c:pt idx="3674">
                  <c:v>1387-10-11</c:v>
                </c:pt>
                <c:pt idx="3675">
                  <c:v>1387-10-10</c:v>
                </c:pt>
                <c:pt idx="3676">
                  <c:v>1387-10-09</c:v>
                </c:pt>
                <c:pt idx="3677">
                  <c:v>1387-10-08</c:v>
                </c:pt>
                <c:pt idx="3678">
                  <c:v>1387-10-07</c:v>
                </c:pt>
                <c:pt idx="3679">
                  <c:v>1387-10-04</c:v>
                </c:pt>
                <c:pt idx="3680">
                  <c:v>1387-10-03</c:v>
                </c:pt>
                <c:pt idx="3681">
                  <c:v>1387-10-02</c:v>
                </c:pt>
                <c:pt idx="3682">
                  <c:v>1387-10-01</c:v>
                </c:pt>
                <c:pt idx="3683">
                  <c:v>1387-09-30</c:v>
                </c:pt>
                <c:pt idx="3684">
                  <c:v>1387-09-26</c:v>
                </c:pt>
                <c:pt idx="3685">
                  <c:v>1387-09-25</c:v>
                </c:pt>
                <c:pt idx="3686">
                  <c:v>1387-09-24</c:v>
                </c:pt>
                <c:pt idx="3687">
                  <c:v>1387-09-23</c:v>
                </c:pt>
                <c:pt idx="3688">
                  <c:v>1387-09-20</c:v>
                </c:pt>
                <c:pt idx="3689">
                  <c:v>1387-09-18</c:v>
                </c:pt>
                <c:pt idx="3690">
                  <c:v>1387-09-17</c:v>
                </c:pt>
                <c:pt idx="3691">
                  <c:v>1387-09-16</c:v>
                </c:pt>
                <c:pt idx="3692">
                  <c:v>1387-09-05</c:v>
                </c:pt>
                <c:pt idx="3693">
                  <c:v>1387-09-03</c:v>
                </c:pt>
                <c:pt idx="3694">
                  <c:v>1387-08-26</c:v>
                </c:pt>
                <c:pt idx="3695">
                  <c:v>1387-08-15</c:v>
                </c:pt>
                <c:pt idx="3696">
                  <c:v>1387-07-24</c:v>
                </c:pt>
                <c:pt idx="3697">
                  <c:v>1387-07-23</c:v>
                </c:pt>
                <c:pt idx="3698">
                  <c:v>1387-07-06</c:v>
                </c:pt>
                <c:pt idx="3699">
                  <c:v>1387-06-13</c:v>
                </c:pt>
                <c:pt idx="3700">
                  <c:v>1387-06-05</c:v>
                </c:pt>
                <c:pt idx="3701">
                  <c:v>1387-06-04</c:v>
                </c:pt>
                <c:pt idx="3702">
                  <c:v>1387-06-02</c:v>
                </c:pt>
                <c:pt idx="3703">
                  <c:v>1387-05-28</c:v>
                </c:pt>
                <c:pt idx="3704">
                  <c:v>1387-05-23</c:v>
                </c:pt>
                <c:pt idx="3705">
                  <c:v>1387-04-30</c:v>
                </c:pt>
                <c:pt idx="3706">
                  <c:v>1387-04-18</c:v>
                </c:pt>
                <c:pt idx="3707">
                  <c:v>1387-04-11</c:v>
                </c:pt>
                <c:pt idx="3708">
                  <c:v>1387-04-05</c:v>
                </c:pt>
                <c:pt idx="3709">
                  <c:v>1387-04-04</c:v>
                </c:pt>
                <c:pt idx="3710">
                  <c:v>1387-03-29</c:v>
                </c:pt>
                <c:pt idx="3711">
                  <c:v>1387-03-26</c:v>
                </c:pt>
                <c:pt idx="3712">
                  <c:v>1387-03-19</c:v>
                </c:pt>
                <c:pt idx="3713">
                  <c:v>1387-03-13</c:v>
                </c:pt>
                <c:pt idx="3714">
                  <c:v>1387-03-12</c:v>
                </c:pt>
                <c:pt idx="3715">
                  <c:v>1387-03-11</c:v>
                </c:pt>
                <c:pt idx="3716">
                  <c:v>1387-03-07</c:v>
                </c:pt>
                <c:pt idx="3717">
                  <c:v>1386-12-27</c:v>
                </c:pt>
                <c:pt idx="3718">
                  <c:v>1386-12-15</c:v>
                </c:pt>
                <c:pt idx="3719">
                  <c:v>1386-10-09</c:v>
                </c:pt>
                <c:pt idx="3720">
                  <c:v>1386-10-05</c:v>
                </c:pt>
                <c:pt idx="3721">
                  <c:v>1386-07-16</c:v>
                </c:pt>
                <c:pt idx="3722">
                  <c:v>1386-07-15</c:v>
                </c:pt>
                <c:pt idx="3723">
                  <c:v>1386-07-14</c:v>
                </c:pt>
                <c:pt idx="3724">
                  <c:v>1386-07-10</c:v>
                </c:pt>
                <c:pt idx="3725">
                  <c:v>1386-07-09</c:v>
                </c:pt>
                <c:pt idx="3726">
                  <c:v>1386-07-08</c:v>
                </c:pt>
                <c:pt idx="3727">
                  <c:v>1386-07-04</c:v>
                </c:pt>
                <c:pt idx="3728">
                  <c:v>1386-06-31</c:v>
                </c:pt>
                <c:pt idx="3729">
                  <c:v>1386-06-28</c:v>
                </c:pt>
                <c:pt idx="3730">
                  <c:v>1386-06-27</c:v>
                </c:pt>
                <c:pt idx="3731">
                  <c:v>1386-06-17</c:v>
                </c:pt>
                <c:pt idx="3732">
                  <c:v>1386-06-11</c:v>
                </c:pt>
                <c:pt idx="3733">
                  <c:v>1386-05-08</c:v>
                </c:pt>
                <c:pt idx="3734">
                  <c:v>1386-05-02</c:v>
                </c:pt>
                <c:pt idx="3735">
                  <c:v>1386-04-23</c:v>
                </c:pt>
                <c:pt idx="3736">
                  <c:v>1386-04-09</c:v>
                </c:pt>
                <c:pt idx="3737">
                  <c:v>1386-04-05</c:v>
                </c:pt>
                <c:pt idx="3738">
                  <c:v>1386-03-27</c:v>
                </c:pt>
                <c:pt idx="3739">
                  <c:v>1386-03-16</c:v>
                </c:pt>
                <c:pt idx="3740">
                  <c:v>1386-03-07</c:v>
                </c:pt>
                <c:pt idx="3741">
                  <c:v>1386-03-06</c:v>
                </c:pt>
                <c:pt idx="3742">
                  <c:v>1386-02-25</c:v>
                </c:pt>
                <c:pt idx="3743">
                  <c:v>1386-02-23</c:v>
                </c:pt>
                <c:pt idx="3744">
                  <c:v>1386-02-16</c:v>
                </c:pt>
                <c:pt idx="3745">
                  <c:v>1386-01-08</c:v>
                </c:pt>
                <c:pt idx="3746">
                  <c:v>1385-12-13</c:v>
                </c:pt>
                <c:pt idx="3747">
                  <c:v>1385-11-25</c:v>
                </c:pt>
                <c:pt idx="3748">
                  <c:v>1385-11-07</c:v>
                </c:pt>
                <c:pt idx="3749">
                  <c:v>1385-10-27</c:v>
                </c:pt>
                <c:pt idx="3750">
                  <c:v>1385-10-25</c:v>
                </c:pt>
                <c:pt idx="3751">
                  <c:v>1385-10-20</c:v>
                </c:pt>
                <c:pt idx="3752">
                  <c:v>1385-10-17</c:v>
                </c:pt>
                <c:pt idx="3753">
                  <c:v>1385-10-16</c:v>
                </c:pt>
                <c:pt idx="3754">
                  <c:v>1385-10-05</c:v>
                </c:pt>
                <c:pt idx="3755">
                  <c:v>1385-10-03</c:v>
                </c:pt>
                <c:pt idx="3756">
                  <c:v>1385-09-08</c:v>
                </c:pt>
                <c:pt idx="3757">
                  <c:v>1385-09-04</c:v>
                </c:pt>
                <c:pt idx="3758">
                  <c:v>1385-08-17</c:v>
                </c:pt>
                <c:pt idx="3759">
                  <c:v>1385-08-08</c:v>
                </c:pt>
                <c:pt idx="3760">
                  <c:v>1385-07-30</c:v>
                </c:pt>
                <c:pt idx="3761">
                  <c:v>1385-07-25</c:v>
                </c:pt>
                <c:pt idx="3762">
                  <c:v>1385-07-18</c:v>
                </c:pt>
                <c:pt idx="3763">
                  <c:v>1385-07-17</c:v>
                </c:pt>
                <c:pt idx="3764">
                  <c:v>1385-07-08</c:v>
                </c:pt>
                <c:pt idx="3765">
                  <c:v>1385-07-05</c:v>
                </c:pt>
                <c:pt idx="3766">
                  <c:v>1385-07-04</c:v>
                </c:pt>
                <c:pt idx="3767">
                  <c:v>1385-06-26</c:v>
                </c:pt>
                <c:pt idx="3768">
                  <c:v>1385-06-25</c:v>
                </c:pt>
                <c:pt idx="3769">
                  <c:v>1385-06-19</c:v>
                </c:pt>
                <c:pt idx="3770">
                  <c:v>1385-06-14</c:v>
                </c:pt>
                <c:pt idx="3771">
                  <c:v>1385-06-08</c:v>
                </c:pt>
                <c:pt idx="3772">
                  <c:v>1385-06-04</c:v>
                </c:pt>
                <c:pt idx="3773">
                  <c:v>1385-06-01</c:v>
                </c:pt>
                <c:pt idx="3774">
                  <c:v>1385-05-29</c:v>
                </c:pt>
                <c:pt idx="3775">
                  <c:v>1385-05-24</c:v>
                </c:pt>
                <c:pt idx="3776">
                  <c:v>1385-05-02</c:v>
                </c:pt>
                <c:pt idx="3777">
                  <c:v>1385-04-31</c:v>
                </c:pt>
                <c:pt idx="3778">
                  <c:v>1385-04-25</c:v>
                </c:pt>
                <c:pt idx="3779">
                  <c:v>1385-04-21</c:v>
                </c:pt>
                <c:pt idx="3780">
                  <c:v>1385-04-19</c:v>
                </c:pt>
                <c:pt idx="3781">
                  <c:v>1385-04-18</c:v>
                </c:pt>
                <c:pt idx="3782">
                  <c:v>1385-04-17</c:v>
                </c:pt>
                <c:pt idx="3783">
                  <c:v>1385-04-13</c:v>
                </c:pt>
                <c:pt idx="3784">
                  <c:v>1385-03-08</c:v>
                </c:pt>
                <c:pt idx="3785">
                  <c:v>1385-03-06</c:v>
                </c:pt>
                <c:pt idx="3786">
                  <c:v>1385-02-02</c:v>
                </c:pt>
                <c:pt idx="3787">
                  <c:v>1385-01-22</c:v>
                </c:pt>
                <c:pt idx="3788">
                  <c:v>1384-12-28</c:v>
                </c:pt>
                <c:pt idx="3789">
                  <c:v>1384-12-27</c:v>
                </c:pt>
                <c:pt idx="3790">
                  <c:v>1384-12-23</c:v>
                </c:pt>
                <c:pt idx="3791">
                  <c:v>1384-12-22</c:v>
                </c:pt>
                <c:pt idx="3792">
                  <c:v>1384-12-09</c:v>
                </c:pt>
                <c:pt idx="3793">
                  <c:v>1384-12-03</c:v>
                </c:pt>
                <c:pt idx="3794">
                  <c:v>1384-12-02</c:v>
                </c:pt>
                <c:pt idx="3795">
                  <c:v>1384-11-15</c:v>
                </c:pt>
                <c:pt idx="3796">
                  <c:v>1384-11-09</c:v>
                </c:pt>
                <c:pt idx="3797">
                  <c:v>1384-11-03</c:v>
                </c:pt>
                <c:pt idx="3798">
                  <c:v>1384-10-27</c:v>
                </c:pt>
                <c:pt idx="3799">
                  <c:v>1384-10-25</c:v>
                </c:pt>
                <c:pt idx="3800">
                  <c:v>1384-10-19</c:v>
                </c:pt>
                <c:pt idx="3801">
                  <c:v>1384-10-18</c:v>
                </c:pt>
                <c:pt idx="3802">
                  <c:v>1384-10-13</c:v>
                </c:pt>
                <c:pt idx="3803">
                  <c:v>1384-10-10</c:v>
                </c:pt>
                <c:pt idx="3804">
                  <c:v>1384-09-27</c:v>
                </c:pt>
                <c:pt idx="3805">
                  <c:v>1384-09-21</c:v>
                </c:pt>
                <c:pt idx="3806">
                  <c:v>1384-09-14</c:v>
                </c:pt>
                <c:pt idx="3807">
                  <c:v>1384-09-13</c:v>
                </c:pt>
                <c:pt idx="3808">
                  <c:v>1384-08-24</c:v>
                </c:pt>
                <c:pt idx="3809">
                  <c:v>1384-07-20</c:v>
                </c:pt>
                <c:pt idx="3810">
                  <c:v>1384-07-19</c:v>
                </c:pt>
                <c:pt idx="3811">
                  <c:v>1384-07-12</c:v>
                </c:pt>
                <c:pt idx="3812">
                  <c:v>1384-07-03</c:v>
                </c:pt>
                <c:pt idx="3813">
                  <c:v>1384-07-02</c:v>
                </c:pt>
                <c:pt idx="3814">
                  <c:v>1384-06-21</c:v>
                </c:pt>
                <c:pt idx="3815">
                  <c:v>1384-06-20</c:v>
                </c:pt>
                <c:pt idx="3816">
                  <c:v>1384-06-19</c:v>
                </c:pt>
                <c:pt idx="3817">
                  <c:v>1384-06-16</c:v>
                </c:pt>
                <c:pt idx="3818">
                  <c:v>1384-06-15</c:v>
                </c:pt>
                <c:pt idx="3819">
                  <c:v>1384-06-13</c:v>
                </c:pt>
                <c:pt idx="3820">
                  <c:v>1384-06-12</c:v>
                </c:pt>
                <c:pt idx="3821">
                  <c:v>1384-06-07</c:v>
                </c:pt>
                <c:pt idx="3822">
                  <c:v>1384-06-06</c:v>
                </c:pt>
                <c:pt idx="3823">
                  <c:v>1384-06-02</c:v>
                </c:pt>
                <c:pt idx="3824">
                  <c:v>1384-05-29</c:v>
                </c:pt>
                <c:pt idx="3825">
                  <c:v>1384-05-26</c:v>
                </c:pt>
                <c:pt idx="3826">
                  <c:v>1384-05-23</c:v>
                </c:pt>
                <c:pt idx="3827">
                  <c:v>1384-05-22</c:v>
                </c:pt>
                <c:pt idx="3828">
                  <c:v>1384-05-19</c:v>
                </c:pt>
                <c:pt idx="3829">
                  <c:v>1384-05-15</c:v>
                </c:pt>
                <c:pt idx="3830">
                  <c:v>1384-05-08</c:v>
                </c:pt>
                <c:pt idx="3831">
                  <c:v>1384-05-02</c:v>
                </c:pt>
                <c:pt idx="3832">
                  <c:v>1384-04-26</c:v>
                </c:pt>
                <c:pt idx="3833">
                  <c:v>1384-04-25</c:v>
                </c:pt>
                <c:pt idx="3834">
                  <c:v>1384-04-08</c:v>
                </c:pt>
                <c:pt idx="3835">
                  <c:v>1384-04-05</c:v>
                </c:pt>
                <c:pt idx="3836">
                  <c:v>1384-03-31</c:v>
                </c:pt>
                <c:pt idx="3837">
                  <c:v>1384-03-30</c:v>
                </c:pt>
                <c:pt idx="3838">
                  <c:v>1384-03-29</c:v>
                </c:pt>
                <c:pt idx="3839">
                  <c:v>1384-03-25</c:v>
                </c:pt>
                <c:pt idx="3840">
                  <c:v>1384-03-24</c:v>
                </c:pt>
                <c:pt idx="3841">
                  <c:v>1384-03-23</c:v>
                </c:pt>
                <c:pt idx="3842">
                  <c:v>1384-03-22</c:v>
                </c:pt>
                <c:pt idx="3843">
                  <c:v>1384-03-21</c:v>
                </c:pt>
                <c:pt idx="3844">
                  <c:v>1384-03-18</c:v>
                </c:pt>
                <c:pt idx="3845">
                  <c:v>1384-03-17</c:v>
                </c:pt>
                <c:pt idx="3846">
                  <c:v>1384-03-16</c:v>
                </c:pt>
                <c:pt idx="3847">
                  <c:v>1384-03-11</c:v>
                </c:pt>
                <c:pt idx="3848">
                  <c:v>1384-03-10</c:v>
                </c:pt>
                <c:pt idx="3849">
                  <c:v>1384-03-09</c:v>
                </c:pt>
                <c:pt idx="3850">
                  <c:v>1384-03-08</c:v>
                </c:pt>
                <c:pt idx="3851">
                  <c:v>1384-03-07</c:v>
                </c:pt>
                <c:pt idx="3852">
                  <c:v>1384-03-04</c:v>
                </c:pt>
                <c:pt idx="3853">
                  <c:v>1384-03-03</c:v>
                </c:pt>
                <c:pt idx="3854">
                  <c:v>1384-03-02</c:v>
                </c:pt>
                <c:pt idx="3855">
                  <c:v>1384-03-01</c:v>
                </c:pt>
                <c:pt idx="3856">
                  <c:v>1384-02-31</c:v>
                </c:pt>
                <c:pt idx="3857">
                  <c:v>1384-02-28</c:v>
                </c:pt>
                <c:pt idx="3858">
                  <c:v>1384-02-27</c:v>
                </c:pt>
                <c:pt idx="3859">
                  <c:v>1384-02-26</c:v>
                </c:pt>
                <c:pt idx="3860">
                  <c:v>1384-02-25</c:v>
                </c:pt>
                <c:pt idx="3861">
                  <c:v>1384-02-24</c:v>
                </c:pt>
              </c:strCache>
            </c:strRef>
          </c:cat>
          <c:val>
            <c:numRef>
              <c:f>Overall!$H$7:$H$3868</c:f>
              <c:numCache>
                <c:formatCode>_(* #,##0_);_(* \(#,##0\);_(* "-"_);_(@_)</c:formatCode>
                <c:ptCount val="3862"/>
                <c:pt idx="0">
                  <c:v>108619511.67775369</c:v>
                </c:pt>
                <c:pt idx="1">
                  <c:v>110837256.21228673</c:v>
                </c:pt>
                <c:pt idx="2">
                  <c:v>111879110.39215638</c:v>
                </c:pt>
                <c:pt idx="3">
                  <c:v>113321677.71812974</c:v>
                </c:pt>
                <c:pt idx="4">
                  <c:v>114042961.38111642</c:v>
                </c:pt>
                <c:pt idx="5">
                  <c:v>112920964.57202603</c:v>
                </c:pt>
                <c:pt idx="6">
                  <c:v>110917398.84150746</c:v>
                </c:pt>
                <c:pt idx="7">
                  <c:v>107003289.93714267</c:v>
                </c:pt>
                <c:pt idx="8">
                  <c:v>106842096.15665066</c:v>
                </c:pt>
                <c:pt idx="9">
                  <c:v>106603714.97794621</c:v>
                </c:pt>
                <c:pt idx="10">
                  <c:v>108945766.29185562</c:v>
                </c:pt>
                <c:pt idx="11">
                  <c:v>108788709.11946164</c:v>
                </c:pt>
                <c:pt idx="12">
                  <c:v>109412895.48254722</c:v>
                </c:pt>
                <c:pt idx="13">
                  <c:v>109505331.96763188</c:v>
                </c:pt>
                <c:pt idx="14">
                  <c:v>110647285.99817525</c:v>
                </c:pt>
                <c:pt idx="15">
                  <c:v>111365306.8033303</c:v>
                </c:pt>
                <c:pt idx="16">
                  <c:v>111365306.8033303</c:v>
                </c:pt>
                <c:pt idx="17">
                  <c:v>111365027.44303188</c:v>
                </c:pt>
                <c:pt idx="18">
                  <c:v>109978803.19582586</c:v>
                </c:pt>
                <c:pt idx="19">
                  <c:v>108103430.11092548</c:v>
                </c:pt>
                <c:pt idx="20">
                  <c:v>107778678.05870445</c:v>
                </c:pt>
                <c:pt idx="21">
                  <c:v>111772939.69792521</c:v>
                </c:pt>
                <c:pt idx="22">
                  <c:v>113892630.74981876</c:v>
                </c:pt>
                <c:pt idx="23">
                  <c:v>116338428.11738823</c:v>
                </c:pt>
                <c:pt idx="24">
                  <c:v>116547005.36146444</c:v>
                </c:pt>
                <c:pt idx="25">
                  <c:v>117365453.43282305</c:v>
                </c:pt>
                <c:pt idx="26">
                  <c:v>117365748.99519506</c:v>
                </c:pt>
                <c:pt idx="27">
                  <c:v>117365748.99519506</c:v>
                </c:pt>
                <c:pt idx="28">
                  <c:v>117325707.89640687</c:v>
                </c:pt>
                <c:pt idx="29">
                  <c:v>117325412.43487042</c:v>
                </c:pt>
                <c:pt idx="30">
                  <c:v>117882029.66464078</c:v>
                </c:pt>
                <c:pt idx="31">
                  <c:v>117882029.66464078</c:v>
                </c:pt>
                <c:pt idx="32">
                  <c:v>117882029.66464078</c:v>
                </c:pt>
                <c:pt idx="33">
                  <c:v>119872776.17665589</c:v>
                </c:pt>
                <c:pt idx="34">
                  <c:v>121416588.8613091</c:v>
                </c:pt>
                <c:pt idx="35">
                  <c:v>124950849.78631993</c:v>
                </c:pt>
                <c:pt idx="36">
                  <c:v>123477928.63685359</c:v>
                </c:pt>
                <c:pt idx="37">
                  <c:v>116483054.92158759</c:v>
                </c:pt>
                <c:pt idx="38">
                  <c:v>117143059.55817796</c:v>
                </c:pt>
                <c:pt idx="39">
                  <c:v>120603602.48667222</c:v>
                </c:pt>
                <c:pt idx="40">
                  <c:v>120529973.91372553</c:v>
                </c:pt>
                <c:pt idx="41">
                  <c:v>113240745.19200358</c:v>
                </c:pt>
                <c:pt idx="42">
                  <c:v>112575524.49675637</c:v>
                </c:pt>
                <c:pt idx="43">
                  <c:v>110882105.88104323</c:v>
                </c:pt>
                <c:pt idx="44">
                  <c:v>112722778.28942707</c:v>
                </c:pt>
                <c:pt idx="45">
                  <c:v>113016999.92662631</c:v>
                </c:pt>
                <c:pt idx="46">
                  <c:v>115446681.35827364</c:v>
                </c:pt>
                <c:pt idx="47">
                  <c:v>116695087.64117719</c:v>
                </c:pt>
                <c:pt idx="48">
                  <c:v>116983370.81835409</c:v>
                </c:pt>
                <c:pt idx="49">
                  <c:v>117645064.6643324</c:v>
                </c:pt>
                <c:pt idx="50">
                  <c:v>118381266.57086766</c:v>
                </c:pt>
                <c:pt idx="51">
                  <c:v>118381266.57086766</c:v>
                </c:pt>
                <c:pt idx="52">
                  <c:v>119264407.13127384</c:v>
                </c:pt>
                <c:pt idx="53">
                  <c:v>118746663.76577675</c:v>
                </c:pt>
                <c:pt idx="54">
                  <c:v>119467434.96605384</c:v>
                </c:pt>
                <c:pt idx="55">
                  <c:v>119970486.96507624</c:v>
                </c:pt>
                <c:pt idx="56">
                  <c:v>120144363.79065472</c:v>
                </c:pt>
                <c:pt idx="57">
                  <c:v>122343321.47522657</c:v>
                </c:pt>
                <c:pt idx="58">
                  <c:v>122586690.22319126</c:v>
                </c:pt>
                <c:pt idx="59">
                  <c:v>123621585.79372859</c:v>
                </c:pt>
                <c:pt idx="60">
                  <c:v>125932711.05622272</c:v>
                </c:pt>
                <c:pt idx="61">
                  <c:v>127270235.02373809</c:v>
                </c:pt>
                <c:pt idx="62">
                  <c:v>122630368.17674123</c:v>
                </c:pt>
                <c:pt idx="63">
                  <c:v>121636947.60189943</c:v>
                </c:pt>
                <c:pt idx="64">
                  <c:v>122892038.35358234</c:v>
                </c:pt>
                <c:pt idx="65">
                  <c:v>125560796.48465107</c:v>
                </c:pt>
                <c:pt idx="66">
                  <c:v>124274917.0455942</c:v>
                </c:pt>
                <c:pt idx="67">
                  <c:v>126423861.75592113</c:v>
                </c:pt>
                <c:pt idx="68">
                  <c:v>128670732.45667936</c:v>
                </c:pt>
                <c:pt idx="69">
                  <c:v>130541190.12525742</c:v>
                </c:pt>
                <c:pt idx="70">
                  <c:v>129343954.34061816</c:v>
                </c:pt>
                <c:pt idx="71">
                  <c:v>#N/A</c:v>
                </c:pt>
                <c:pt idx="72">
                  <c:v>131841409.8277896</c:v>
                </c:pt>
                <c:pt idx="73">
                  <c:v>133552393.83395454</c:v>
                </c:pt>
                <c:pt idx="74">
                  <c:v>129655925.44102503</c:v>
                </c:pt>
                <c:pt idx="75">
                  <c:v>127503850.08270548</c:v>
                </c:pt>
                <c:pt idx="76">
                  <c:v>132155272.75852102</c:v>
                </c:pt>
                <c:pt idx="77">
                  <c:v>135818836.3732914</c:v>
                </c:pt>
                <c:pt idx="78">
                  <c:v>133452461.38555489</c:v>
                </c:pt>
                <c:pt idx="79">
                  <c:v>125139859.04299816</c:v>
                </c:pt>
                <c:pt idx="80">
                  <c:v>123517343.83474426</c:v>
                </c:pt>
                <c:pt idx="81">
                  <c:v>122899402.54449457</c:v>
                </c:pt>
                <c:pt idx="82">
                  <c:v>120239721.34954241</c:v>
                </c:pt>
                <c:pt idx="83">
                  <c:v>#N/A</c:v>
                </c:pt>
                <c:pt idx="84">
                  <c:v>#N/A</c:v>
                </c:pt>
                <c:pt idx="85">
                  <c:v>120523386.23892827</c:v>
                </c:pt>
                <c:pt idx="86">
                  <c:v>122106805.76385283</c:v>
                </c:pt>
                <c:pt idx="87">
                  <c:v>122577733.43784888</c:v>
                </c:pt>
                <c:pt idx="88">
                  <c:v>123109140.37773564</c:v>
                </c:pt>
                <c:pt idx="89">
                  <c:v>125153184.49281262</c:v>
                </c:pt>
                <c:pt idx="90">
                  <c:v>125004102.46094722</c:v>
                </c:pt>
                <c:pt idx="91">
                  <c:v>123938417.33940431</c:v>
                </c:pt>
                <c:pt idx="92">
                  <c:v>123580481.38697168</c:v>
                </c:pt>
                <c:pt idx="93">
                  <c:v>124813478.88748218</c:v>
                </c:pt>
                <c:pt idx="94">
                  <c:v>123329642.22836521</c:v>
                </c:pt>
                <c:pt idx="95">
                  <c:v>125274374.85052218</c:v>
                </c:pt>
                <c:pt idx="96">
                  <c:v>125693089.57136098</c:v>
                </c:pt>
                <c:pt idx="97">
                  <c:v>125080393.54936524</c:v>
                </c:pt>
                <c:pt idx="98">
                  <c:v>122063888.34178826</c:v>
                </c:pt>
                <c:pt idx="99">
                  <c:v>120888920.82425171</c:v>
                </c:pt>
                <c:pt idx="100">
                  <c:v>121114395.27081004</c:v>
                </c:pt>
                <c:pt idx="101">
                  <c:v>117825690.85939872</c:v>
                </c:pt>
                <c:pt idx="102">
                  <c:v>122212214.39953952</c:v>
                </c:pt>
                <c:pt idx="103">
                  <c:v>123494083.49482989</c:v>
                </c:pt>
                <c:pt idx="104">
                  <c:v>120565965.29769966</c:v>
                </c:pt>
                <c:pt idx="105">
                  <c:v>116779903.26004064</c:v>
                </c:pt>
                <c:pt idx="106">
                  <c:v>123132483.86245291</c:v>
                </c:pt>
                <c:pt idx="107">
                  <c:v>123318238.55090089</c:v>
                </c:pt>
                <c:pt idx="108">
                  <c:v>121190478.73135124</c:v>
                </c:pt>
                <c:pt idx="109">
                  <c:v>121966843.10503063</c:v>
                </c:pt>
                <c:pt idx="110">
                  <c:v>120596091.70066793</c:v>
                </c:pt>
                <c:pt idx="111">
                  <c:v>119041748.38890445</c:v>
                </c:pt>
                <c:pt idx="112">
                  <c:v>122224861.03958137</c:v>
                </c:pt>
                <c:pt idx="113">
                  <c:v>122248022.29125965</c:v>
                </c:pt>
                <c:pt idx="114">
                  <c:v>120084560.95301902</c:v>
                </c:pt>
                <c:pt idx="115">
                  <c:v>119396008.62768547</c:v>
                </c:pt>
                <c:pt idx="116">
                  <c:v>122268907.56302521</c:v>
                </c:pt>
                <c:pt idx="117">
                  <c:v>121019560.5287322</c:v>
                </c:pt>
                <c:pt idx="118">
                  <c:v>119465717.11515002</c:v>
                </c:pt>
                <c:pt idx="119">
                  <c:v>117600864.84177934</c:v>
                </c:pt>
                <c:pt idx="120">
                  <c:v>125057722.8502409</c:v>
                </c:pt>
                <c:pt idx="121">
                  <c:v>126362018.02590457</c:v>
                </c:pt>
                <c:pt idx="122">
                  <c:v>125231124.91023304</c:v>
                </c:pt>
                <c:pt idx="123">
                  <c:v>125875470.27740026</c:v>
                </c:pt>
                <c:pt idx="124">
                  <c:v>127496635.90926567</c:v>
                </c:pt>
                <c:pt idx="125">
                  <c:v>129378574.82362868</c:v>
                </c:pt>
                <c:pt idx="126">
                  <c:v>#N/A</c:v>
                </c:pt>
                <c:pt idx="127">
                  <c:v>131906340.40018484</c:v>
                </c:pt>
                <c:pt idx="128">
                  <c:v>131977371.55311489</c:v>
                </c:pt>
                <c:pt idx="129">
                  <c:v>124466883.64219862</c:v>
                </c:pt>
                <c:pt idx="130">
                  <c:v>124967705.0860486</c:v>
                </c:pt>
                <c:pt idx="131">
                  <c:v>126254362.65249272</c:v>
                </c:pt>
                <c:pt idx="132">
                  <c:v>125698426.7411371</c:v>
                </c:pt>
                <c:pt idx="133">
                  <c:v>123581693.49553208</c:v>
                </c:pt>
                <c:pt idx="134">
                  <c:v>123674050.15227939</c:v>
                </c:pt>
                <c:pt idx="135">
                  <c:v>123825497.99098341</c:v>
                </c:pt>
                <c:pt idx="136">
                  <c:v>124209208.14238517</c:v>
                </c:pt>
                <c:pt idx="137">
                  <c:v>125842448.1421777</c:v>
                </c:pt>
                <c:pt idx="138">
                  <c:v>128087947.6917994</c:v>
                </c:pt>
                <c:pt idx="139">
                  <c:v>126999411.17384227</c:v>
                </c:pt>
                <c:pt idx="140">
                  <c:v>124359305.68691969</c:v>
                </c:pt>
                <c:pt idx="141">
                  <c:v>124278794.9187945</c:v>
                </c:pt>
                <c:pt idx="142">
                  <c:v>125200468.87071423</c:v>
                </c:pt>
                <c:pt idx="143">
                  <c:v>125206472.85747778</c:v>
                </c:pt>
                <c:pt idx="144">
                  <c:v>126751952.08955503</c:v>
                </c:pt>
                <c:pt idx="145">
                  <c:v>128687998.33765349</c:v>
                </c:pt>
                <c:pt idx="146">
                  <c:v>126732707.55199455</c:v>
                </c:pt>
                <c:pt idx="147">
                  <c:v>123238414.35317744</c:v>
                </c:pt>
                <c:pt idx="148">
                  <c:v>120832756.25113197</c:v>
                </c:pt>
                <c:pt idx="149">
                  <c:v>123768446.33949521</c:v>
                </c:pt>
                <c:pt idx="150">
                  <c:v>121346214.27163939</c:v>
                </c:pt>
                <c:pt idx="151">
                  <c:v>#N/A</c:v>
                </c:pt>
                <c:pt idx="152">
                  <c:v>#N/A</c:v>
                </c:pt>
                <c:pt idx="153">
                  <c:v>117818782.92442057</c:v>
                </c:pt>
                <c:pt idx="154">
                  <c:v>121065393.99295168</c:v>
                </c:pt>
                <c:pt idx="155">
                  <c:v>119121040.57042934</c:v>
                </c:pt>
                <c:pt idx="156">
                  <c:v>117928815.85039409</c:v>
                </c:pt>
                <c:pt idx="157">
                  <c:v>122834777.61286925</c:v>
                </c:pt>
                <c:pt idx="158">
                  <c:v>123568194.03278933</c:v>
                </c:pt>
                <c:pt idx="159">
                  <c:v>126149354.93485481</c:v>
                </c:pt>
                <c:pt idx="160">
                  <c:v>127222090.57433683</c:v>
                </c:pt>
                <c:pt idx="161">
                  <c:v>129814875.47839148</c:v>
                </c:pt>
                <c:pt idx="162">
                  <c:v>127645175.72361483</c:v>
                </c:pt>
                <c:pt idx="163">
                  <c:v>123297860.4413339</c:v>
                </c:pt>
                <c:pt idx="164">
                  <c:v>122801820.13874829</c:v>
                </c:pt>
                <c:pt idx="165">
                  <c:v>130279410.00119919</c:v>
                </c:pt>
                <c:pt idx="166">
                  <c:v>132373186.23336132</c:v>
                </c:pt>
                <c:pt idx="167">
                  <c:v>132059829.87976465</c:v>
                </c:pt>
                <c:pt idx="168">
                  <c:v>132017112.47051297</c:v>
                </c:pt>
                <c:pt idx="169">
                  <c:v>131311319.42204821</c:v>
                </c:pt>
                <c:pt idx="170">
                  <c:v>130414300.56786372</c:v>
                </c:pt>
                <c:pt idx="171">
                  <c:v>136079192.50518548</c:v>
                </c:pt>
                <c:pt idx="172">
                  <c:v>135928014.39712057</c:v>
                </c:pt>
                <c:pt idx="173">
                  <c:v>130034020.49761643</c:v>
                </c:pt>
                <c:pt idx="174">
                  <c:v>131896082.84364435</c:v>
                </c:pt>
                <c:pt idx="175">
                  <c:v>134610872.63710773</c:v>
                </c:pt>
                <c:pt idx="176">
                  <c:v>128559202.28224064</c:v>
                </c:pt>
                <c:pt idx="177">
                  <c:v>128636101.86844125</c:v>
                </c:pt>
                <c:pt idx="178">
                  <c:v>133678777.19803879</c:v>
                </c:pt>
                <c:pt idx="179">
                  <c:v>135615868.61469552</c:v>
                </c:pt>
                <c:pt idx="180">
                  <c:v>138327601.37566984</c:v>
                </c:pt>
                <c:pt idx="181">
                  <c:v>142361833.1600416</c:v>
                </c:pt>
                <c:pt idx="182">
                  <c:v>#N/A</c:v>
                </c:pt>
                <c:pt idx="183">
                  <c:v>140340975.73980272</c:v>
                </c:pt>
                <c:pt idx="184">
                  <c:v>136535949.45482659</c:v>
                </c:pt>
                <c:pt idx="185">
                  <c:v>135139559.06267494</c:v>
                </c:pt>
                <c:pt idx="186">
                  <c:v>138009181.25786433</c:v>
                </c:pt>
                <c:pt idx="187">
                  <c:v>147764559.74901444</c:v>
                </c:pt>
                <c:pt idx="188">
                  <c:v>146619612.48241463</c:v>
                </c:pt>
                <c:pt idx="189">
                  <c:v>138620529.80308887</c:v>
                </c:pt>
                <c:pt idx="190">
                  <c:v>#N/A</c:v>
                </c:pt>
                <c:pt idx="191">
                  <c:v>133407654.25587176</c:v>
                </c:pt>
                <c:pt idx="192">
                  <c:v>132365371.76062658</c:v>
                </c:pt>
                <c:pt idx="193">
                  <c:v>131136906.88500503</c:v>
                </c:pt>
                <c:pt idx="194">
                  <c:v>129132735.45225509</c:v>
                </c:pt>
                <c:pt idx="195">
                  <c:v>140815316.71734464</c:v>
                </c:pt>
                <c:pt idx="196">
                  <c:v>144458875.83865878</c:v>
                </c:pt>
                <c:pt idx="197">
                  <c:v>137012635.23525757</c:v>
                </c:pt>
                <c:pt idx="198">
                  <c:v>136707683.50264701</c:v>
                </c:pt>
                <c:pt idx="199">
                  <c:v>135162684.69034895</c:v>
                </c:pt>
                <c:pt idx="200">
                  <c:v>134862730.64466801</c:v>
                </c:pt>
                <c:pt idx="201">
                  <c:v>134727851.01004827</c:v>
                </c:pt>
                <c:pt idx="202">
                  <c:v>136897918.26569134</c:v>
                </c:pt>
                <c:pt idx="203">
                  <c:v>136442098.33805862</c:v>
                </c:pt>
                <c:pt idx="204">
                  <c:v>133754166.35128117</c:v>
                </c:pt>
                <c:pt idx="205">
                  <c:v>136032772.25164369</c:v>
                </c:pt>
                <c:pt idx="206">
                  <c:v>134552048.54195887</c:v>
                </c:pt>
                <c:pt idx="207">
                  <c:v>132033077.95838079</c:v>
                </c:pt>
                <c:pt idx="208">
                  <c:v>140821634.21103707</c:v>
                </c:pt>
                <c:pt idx="209">
                  <c:v>148956437.30985823</c:v>
                </c:pt>
                <c:pt idx="210">
                  <c:v>148656693.21935108</c:v>
                </c:pt>
                <c:pt idx="211">
                  <c:v>147002142.71800533</c:v>
                </c:pt>
                <c:pt idx="212">
                  <c:v>141938315.69378611</c:v>
                </c:pt>
                <c:pt idx="213">
                  <c:v>147455619.76495034</c:v>
                </c:pt>
                <c:pt idx="214">
                  <c:v>156298422.1803779</c:v>
                </c:pt>
                <c:pt idx="215">
                  <c:v>150932277.12486202</c:v>
                </c:pt>
                <c:pt idx="216">
                  <c:v>141106941.10772029</c:v>
                </c:pt>
                <c:pt idx="217">
                  <c:v>132642036.23141354</c:v>
                </c:pt>
                <c:pt idx="218">
                  <c:v>141413828.87720001</c:v>
                </c:pt>
                <c:pt idx="219">
                  <c:v>148072157.89870542</c:v>
                </c:pt>
                <c:pt idx="220">
                  <c:v>153141567.49462429</c:v>
                </c:pt>
                <c:pt idx="221">
                  <c:v>164642317.62267908</c:v>
                </c:pt>
                <c:pt idx="222">
                  <c:v>175310776.62304571</c:v>
                </c:pt>
                <c:pt idx="223">
                  <c:v>178261626.98484924</c:v>
                </c:pt>
                <c:pt idx="224">
                  <c:v>169760901.61106524</c:v>
                </c:pt>
                <c:pt idx="225">
                  <c:v>159798327.16921487</c:v>
                </c:pt>
                <c:pt idx="226">
                  <c:v>163688405.77810746</c:v>
                </c:pt>
                <c:pt idx="227">
                  <c:v>164069786.03388125</c:v>
                </c:pt>
                <c:pt idx="228">
                  <c:v>153848795.17914388</c:v>
                </c:pt>
                <c:pt idx="229">
                  <c:v>145268043.42306072</c:v>
                </c:pt>
                <c:pt idx="230">
                  <c:v>102992687.3857404</c:v>
                </c:pt>
                <c:pt idx="231">
                  <c:v>102581984.37699157</c:v>
                </c:pt>
                <c:pt idx="232">
                  <c:v>102875008.47815765</c:v>
                </c:pt>
                <c:pt idx="233">
                  <c:v>103216696.46058697</c:v>
                </c:pt>
                <c:pt idx="234">
                  <c:v>103503039.27435356</c:v>
                </c:pt>
                <c:pt idx="235">
                  <c:v>103967467.24315204</c:v>
                </c:pt>
                <c:pt idx="236">
                  <c:v>104547382.59730758</c:v>
                </c:pt>
                <c:pt idx="237">
                  <c:v>107677034.89854015</c:v>
                </c:pt>
                <c:pt idx="238">
                  <c:v>113651496.53272127</c:v>
                </c:pt>
                <c:pt idx="239">
                  <c:v>110688524.59016393</c:v>
                </c:pt>
                <c:pt idx="240">
                  <c:v>106653005.46448088</c:v>
                </c:pt>
                <c:pt idx="241">
                  <c:v>101291530.05464481</c:v>
                </c:pt>
                <c:pt idx="242">
                  <c:v>102098633.87978142</c:v>
                </c:pt>
                <c:pt idx="243">
                  <c:v>101464480.87431695</c:v>
                </c:pt>
                <c:pt idx="244">
                  <c:v>95238251.366120219</c:v>
                </c:pt>
                <c:pt idx="245">
                  <c:v>90395628.415300548</c:v>
                </c:pt>
                <c:pt idx="246">
                  <c:v>93335792.349726781</c:v>
                </c:pt>
                <c:pt idx="247">
                  <c:v>88666120.218579233</c:v>
                </c:pt>
                <c:pt idx="248">
                  <c:v>88262568.306010932</c:v>
                </c:pt>
                <c:pt idx="249">
                  <c:v>#N/A</c:v>
                </c:pt>
                <c:pt idx="250">
                  <c:v>#N/A</c:v>
                </c:pt>
                <c:pt idx="251">
                  <c:v>80202997.27520436</c:v>
                </c:pt>
                <c:pt idx="252">
                  <c:v>79596747.967479676</c:v>
                </c:pt>
                <c:pt idx="253">
                  <c:v>#N/A</c:v>
                </c:pt>
                <c:pt idx="254">
                  <c:v>78302874.498543575</c:v>
                </c:pt>
                <c:pt idx="255">
                  <c:v>76539151.687652752</c:v>
                </c:pt>
                <c:pt idx="256">
                  <c:v>76786430.223592907</c:v>
                </c:pt>
                <c:pt idx="257">
                  <c:v>76341773.84092705</c:v>
                </c:pt>
                <c:pt idx="258">
                  <c:v>106388421.05263157</c:v>
                </c:pt>
                <c:pt idx="259">
                  <c:v>106832631.57894737</c:v>
                </c:pt>
                <c:pt idx="260">
                  <c:v>106240350.87719299</c:v>
                </c:pt>
                <c:pt idx="261">
                  <c:v>109127719.29824561</c:v>
                </c:pt>
                <c:pt idx="262">
                  <c:v>109497894.73684211</c:v>
                </c:pt>
                <c:pt idx="263">
                  <c:v>102538596.49122807</c:v>
                </c:pt>
                <c:pt idx="264">
                  <c:v>106240350.87719299</c:v>
                </c:pt>
                <c:pt idx="265">
                  <c:v>103427017.54385965</c:v>
                </c:pt>
                <c:pt idx="266">
                  <c:v>99577192.982456148</c:v>
                </c:pt>
                <c:pt idx="267">
                  <c:v>100243508.77192983</c:v>
                </c:pt>
                <c:pt idx="268">
                  <c:v>103204912.28070176</c:v>
                </c:pt>
                <c:pt idx="269">
                  <c:v>103204912.28070176</c:v>
                </c:pt>
                <c:pt idx="270">
                  <c:v>101650175.43859649</c:v>
                </c:pt>
                <c:pt idx="271">
                  <c:v>103797192.98245615</c:v>
                </c:pt>
                <c:pt idx="272">
                  <c:v>105351929.8245614</c:v>
                </c:pt>
                <c:pt idx="273">
                  <c:v>103056842.10526316</c:v>
                </c:pt>
                <c:pt idx="274">
                  <c:v>103797192.98245615</c:v>
                </c:pt>
                <c:pt idx="275">
                  <c:v>105351929.8245614</c:v>
                </c:pt>
                <c:pt idx="276">
                  <c:v>106758596.49122807</c:v>
                </c:pt>
                <c:pt idx="277">
                  <c:v>105203859.6491228</c:v>
                </c:pt>
                <c:pt idx="278">
                  <c:v>106092280.70175439</c:v>
                </c:pt>
                <c:pt idx="279">
                  <c:v>113495789.47368421</c:v>
                </c:pt>
                <c:pt idx="280">
                  <c:v>120973333.33333333</c:v>
                </c:pt>
                <c:pt idx="281">
                  <c:v>118900350.87719299</c:v>
                </c:pt>
                <c:pt idx="282">
                  <c:v>111422807.01754385</c:v>
                </c:pt>
                <c:pt idx="283">
                  <c:v>111570877.19298245</c:v>
                </c:pt>
                <c:pt idx="284">
                  <c:v>113273684.21052632</c:v>
                </c:pt>
                <c:pt idx="285">
                  <c:v>117049473.68421052</c:v>
                </c:pt>
                <c:pt idx="286">
                  <c:v>116679298.24561404</c:v>
                </c:pt>
                <c:pt idx="287">
                  <c:v>115198596.49122807</c:v>
                </c:pt>
                <c:pt idx="288">
                  <c:v>107721052.63157895</c:v>
                </c:pt>
                <c:pt idx="289">
                  <c:v>103056842.10526316</c:v>
                </c:pt>
                <c:pt idx="290">
                  <c:v>105351929.8245614</c:v>
                </c:pt>
                <c:pt idx="291">
                  <c:v>103204912.28070176</c:v>
                </c:pt>
                <c:pt idx="292">
                  <c:v>103723157.89473684</c:v>
                </c:pt>
                <c:pt idx="293">
                  <c:v>99799298.245614037</c:v>
                </c:pt>
                <c:pt idx="294">
                  <c:v>98392631.578947365</c:v>
                </c:pt>
                <c:pt idx="295">
                  <c:v>99577192.982456148</c:v>
                </c:pt>
                <c:pt idx="296">
                  <c:v>101277157.13243137</c:v>
                </c:pt>
                <c:pt idx="297">
                  <c:v>99503507.029849231</c:v>
                </c:pt>
                <c:pt idx="298">
                  <c:v>99132982.456140354</c:v>
                </c:pt>
                <c:pt idx="299">
                  <c:v>100792171.64059599</c:v>
                </c:pt>
                <c:pt idx="300">
                  <c:v>97412860.628188282</c:v>
                </c:pt>
                <c:pt idx="301">
                  <c:v>100543896.80400462</c:v>
                </c:pt>
                <c:pt idx="302">
                  <c:v>102643219.25828634</c:v>
                </c:pt>
                <c:pt idx="303">
                  <c:v>99593885.039293617</c:v>
                </c:pt>
                <c:pt idx="304">
                  <c:v>98187177.086584136</c:v>
                </c:pt>
                <c:pt idx="305">
                  <c:v>101165535.9142454</c:v>
                </c:pt>
                <c:pt idx="306">
                  <c:v>98297717.464774087</c:v>
                </c:pt>
                <c:pt idx="307">
                  <c:v>94444579.068165377</c:v>
                </c:pt>
                <c:pt idx="308">
                  <c:v>95822646.932930589</c:v>
                </c:pt>
                <c:pt idx="309">
                  <c:v>95988661.504424781</c:v>
                </c:pt>
                <c:pt idx="310">
                  <c:v>94252945.317837685</c:v>
                </c:pt>
                <c:pt idx="311">
                  <c:v>93017991.183128804</c:v>
                </c:pt>
                <c:pt idx="312">
                  <c:v>95721455.102214411</c:v>
                </c:pt>
                <c:pt idx="313">
                  <c:v>93912365.562820032</c:v>
                </c:pt>
                <c:pt idx="314">
                  <c:v>94030717.170537278</c:v>
                </c:pt>
                <c:pt idx="315">
                  <c:v>94808391.288171485</c:v>
                </c:pt>
                <c:pt idx="316">
                  <c:v>94657422.512234911</c:v>
                </c:pt>
                <c:pt idx="317">
                  <c:v>95261297.615981221</c:v>
                </c:pt>
                <c:pt idx="318">
                  <c:v>97435045.802753523</c:v>
                </c:pt>
                <c:pt idx="319">
                  <c:v>97824159.797536403</c:v>
                </c:pt>
                <c:pt idx="320">
                  <c:v>97974656.395774871</c:v>
                </c:pt>
                <c:pt idx="321">
                  <c:v>99223402.427851588</c:v>
                </c:pt>
                <c:pt idx="322">
                  <c:v>100421179.94796978</c:v>
                </c:pt>
                <c:pt idx="323">
                  <c:v>99723735.129711911</c:v>
                </c:pt>
                <c:pt idx="324">
                  <c:v>93208422.529765949</c:v>
                </c:pt>
                <c:pt idx="325">
                  <c:v>93225442.632342145</c:v>
                </c:pt>
                <c:pt idx="326">
                  <c:v>93272367.628931001</c:v>
                </c:pt>
                <c:pt idx="327">
                  <c:v>93720713.357265532</c:v>
                </c:pt>
                <c:pt idx="328">
                  <c:v>93285404.533643946</c:v>
                </c:pt>
                <c:pt idx="329">
                  <c:v>93527750.429389656</c:v>
                </c:pt>
                <c:pt idx="330">
                  <c:v>93488111.486243799</c:v>
                </c:pt>
                <c:pt idx="331">
                  <c:v>94445976.647308096</c:v>
                </c:pt>
                <c:pt idx="332">
                  <c:v>96447376.034253314</c:v>
                </c:pt>
                <c:pt idx="333">
                  <c:v>97664934.2863231</c:v>
                </c:pt>
                <c:pt idx="334">
                  <c:v>98729141.453369707</c:v>
                </c:pt>
                <c:pt idx="335">
                  <c:v>99973805.888609901</c:v>
                </c:pt>
                <c:pt idx="336">
                  <c:v>96385089.093757972</c:v>
                </c:pt>
                <c:pt idx="337">
                  <c:v>94941182.052770078</c:v>
                </c:pt>
                <c:pt idx="338">
                  <c:v>91967812.941879615</c:v>
                </c:pt>
                <c:pt idx="339">
                  <c:v>91945974.738593325</c:v>
                </c:pt>
                <c:pt idx="340">
                  <c:v>89855044.967801958</c:v>
                </c:pt>
                <c:pt idx="341">
                  <c:v>84610912.376053676</c:v>
                </c:pt>
                <c:pt idx="342">
                  <c:v>85579416.398308337</c:v>
                </c:pt>
                <c:pt idx="343">
                  <c:v>85273670.311713517</c:v>
                </c:pt>
                <c:pt idx="344">
                  <c:v>86114884.646914154</c:v>
                </c:pt>
                <c:pt idx="345">
                  <c:v>88375673.595073134</c:v>
                </c:pt>
                <c:pt idx="346">
                  <c:v>89684445.357677519</c:v>
                </c:pt>
                <c:pt idx="347">
                  <c:v>89706883.398861572</c:v>
                </c:pt>
                <c:pt idx="348">
                  <c:v>88105884.247668415</c:v>
                </c:pt>
                <c:pt idx="349">
                  <c:v>86623522.977134824</c:v>
                </c:pt>
                <c:pt idx="350">
                  <c:v>86748139.730948284</c:v>
                </c:pt>
                <c:pt idx="351">
                  <c:v>87219968.067497686</c:v>
                </c:pt>
                <c:pt idx="352">
                  <c:v>87385092.010419443</c:v>
                </c:pt>
                <c:pt idx="353">
                  <c:v>86991160.180464372</c:v>
                </c:pt>
                <c:pt idx="354">
                  <c:v>86780413.4129536</c:v>
                </c:pt>
                <c:pt idx="355">
                  <c:v>83482924.613321811</c:v>
                </c:pt>
                <c:pt idx="356">
                  <c:v>84066834.758190781</c:v>
                </c:pt>
                <c:pt idx="357">
                  <c:v>86264189.012558863</c:v>
                </c:pt>
                <c:pt idx="358">
                  <c:v>85627366.928566962</c:v>
                </c:pt>
                <c:pt idx="359">
                  <c:v>86448563.327520028</c:v>
                </c:pt>
                <c:pt idx="360">
                  <c:v>87471168.285483912</c:v>
                </c:pt>
                <c:pt idx="361">
                  <c:v>87318523.339052245</c:v>
                </c:pt>
                <c:pt idx="362">
                  <c:v>89480003.995131865</c:v>
                </c:pt>
                <c:pt idx="363">
                  <c:v>88122097.666301876</c:v>
                </c:pt>
                <c:pt idx="364">
                  <c:v>83728859.883362323</c:v>
                </c:pt>
                <c:pt idx="365">
                  <c:v>88436960.403783992</c:v>
                </c:pt>
                <c:pt idx="366">
                  <c:v>87914720.961971149</c:v>
                </c:pt>
                <c:pt idx="367">
                  <c:v>90290753.591879621</c:v>
                </c:pt>
                <c:pt idx="368">
                  <c:v>91018535.320803627</c:v>
                </c:pt>
                <c:pt idx="369">
                  <c:v>91290769.452417627</c:v>
                </c:pt>
                <c:pt idx="370">
                  <c:v>91112676.369621798</c:v>
                </c:pt>
                <c:pt idx="371">
                  <c:v>91535463.756819949</c:v>
                </c:pt>
                <c:pt idx="372">
                  <c:v>92263711.96069628</c:v>
                </c:pt>
                <c:pt idx="373">
                  <c:v>92992895.138191417</c:v>
                </c:pt>
                <c:pt idx="374">
                  <c:v>91865056.189388558</c:v>
                </c:pt>
                <c:pt idx="375">
                  <c:v>92858062.715176329</c:v>
                </c:pt>
                <c:pt idx="376">
                  <c:v>93820020.177277103</c:v>
                </c:pt>
                <c:pt idx="377">
                  <c:v>93917849.141150117</c:v>
                </c:pt>
                <c:pt idx="378">
                  <c:v>93752191.154649734</c:v>
                </c:pt>
                <c:pt idx="379">
                  <c:v>93937112.190594524</c:v>
                </c:pt>
                <c:pt idx="380">
                  <c:v>94114175.734473646</c:v>
                </c:pt>
                <c:pt idx="381">
                  <c:v>94784214.56799835</c:v>
                </c:pt>
                <c:pt idx="382">
                  <c:v>97537085.63769275</c:v>
                </c:pt>
                <c:pt idx="383">
                  <c:v>99387195.018653691</c:v>
                </c:pt>
                <c:pt idx="384">
                  <c:v>100110938.00567485</c:v>
                </c:pt>
                <c:pt idx="385">
                  <c:v>96954241.830777854</c:v>
                </c:pt>
                <c:pt idx="386">
                  <c:v>95970760.431825101</c:v>
                </c:pt>
                <c:pt idx="387">
                  <c:v>96070866.407955185</c:v>
                </c:pt>
                <c:pt idx="388">
                  <c:v>97117425.12670286</c:v>
                </c:pt>
                <c:pt idx="389">
                  <c:v>98133614.83939074</c:v>
                </c:pt>
                <c:pt idx="390">
                  <c:v>99394743.087917849</c:v>
                </c:pt>
                <c:pt idx="391">
                  <c:v>98099614.318428352</c:v>
                </c:pt>
                <c:pt idx="392">
                  <c:v>96923637.702780396</c:v>
                </c:pt>
                <c:pt idx="393">
                  <c:v>97224460.236273929</c:v>
                </c:pt>
                <c:pt idx="394">
                  <c:v>94404402.268515915</c:v>
                </c:pt>
                <c:pt idx="395">
                  <c:v>94681514.343095228</c:v>
                </c:pt>
                <c:pt idx="396">
                  <c:v>93819573.709461764</c:v>
                </c:pt>
                <c:pt idx="397">
                  <c:v>89540823.615215153</c:v>
                </c:pt>
                <c:pt idx="398">
                  <c:v>87868649.925232306</c:v>
                </c:pt>
                <c:pt idx="399">
                  <c:v>87149261.078190818</c:v>
                </c:pt>
                <c:pt idx="400">
                  <c:v>88408333.113060415</c:v>
                </c:pt>
                <c:pt idx="401">
                  <c:v>89049813.341377884</c:v>
                </c:pt>
                <c:pt idx="402">
                  <c:v>88954148.274930179</c:v>
                </c:pt>
                <c:pt idx="403">
                  <c:v>88861215.201910987</c:v>
                </c:pt>
                <c:pt idx="404">
                  <c:v>89272329.309829921</c:v>
                </c:pt>
                <c:pt idx="405">
                  <c:v>89494603.444094107</c:v>
                </c:pt>
                <c:pt idx="406">
                  <c:v>90376909.192944139</c:v>
                </c:pt>
                <c:pt idx="407">
                  <c:v>90538538.660648599</c:v>
                </c:pt>
                <c:pt idx="408">
                  <c:v>87563404.796636179</c:v>
                </c:pt>
                <c:pt idx="409">
                  <c:v>86413426.420343339</c:v>
                </c:pt>
                <c:pt idx="410">
                  <c:v>89510831.400623277</c:v>
                </c:pt>
                <c:pt idx="411">
                  <c:v>90802093.842200443</c:v>
                </c:pt>
                <c:pt idx="412">
                  <c:v>90560151.408773169</c:v>
                </c:pt>
                <c:pt idx="413">
                  <c:v>91535029.975538746</c:v>
                </c:pt>
                <c:pt idx="414">
                  <c:v>90958556.74197638</c:v>
                </c:pt>
                <c:pt idx="415">
                  <c:v>93491747.854749933</c:v>
                </c:pt>
                <c:pt idx="416">
                  <c:v>94642039.100759655</c:v>
                </c:pt>
                <c:pt idx="417">
                  <c:v>95182079.762383595</c:v>
                </c:pt>
                <c:pt idx="418">
                  <c:v>95074244.751664102</c:v>
                </c:pt>
                <c:pt idx="419">
                  <c:v>95113548.106496006</c:v>
                </c:pt>
                <c:pt idx="420">
                  <c:v>96849592.939861402</c:v>
                </c:pt>
                <c:pt idx="421">
                  <c:v>95030320.102032036</c:v>
                </c:pt>
                <c:pt idx="422">
                  <c:v>93877031.349468261</c:v>
                </c:pt>
                <c:pt idx="423">
                  <c:v>96460165.206390485</c:v>
                </c:pt>
                <c:pt idx="424">
                  <c:v>98651280.145519987</c:v>
                </c:pt>
                <c:pt idx="425">
                  <c:v>98599753.187988475</c:v>
                </c:pt>
                <c:pt idx="426">
                  <c:v>99169253.743073836</c:v>
                </c:pt>
                <c:pt idx="427">
                  <c:v>102260481.97876531</c:v>
                </c:pt>
                <c:pt idx="428">
                  <c:v>107724178.65790044</c:v>
                </c:pt>
                <c:pt idx="429">
                  <c:v>108062398.7994155</c:v>
                </c:pt>
                <c:pt idx="430">
                  <c:v>108123034.12521535</c:v>
                </c:pt>
                <c:pt idx="431">
                  <c:v>108195715.26860632</c:v>
                </c:pt>
                <c:pt idx="432">
                  <c:v>108743522.08056465</c:v>
                </c:pt>
                <c:pt idx="433">
                  <c:v>108459120.74796101</c:v>
                </c:pt>
                <c:pt idx="434">
                  <c:v>109026276.35448638</c:v>
                </c:pt>
                <c:pt idx="435">
                  <c:v>109315804.8117087</c:v>
                </c:pt>
                <c:pt idx="436">
                  <c:v>112100017.05943996</c:v>
                </c:pt>
                <c:pt idx="437">
                  <c:v>113096634.05791184</c:v>
                </c:pt>
                <c:pt idx="438">
                  <c:v>114399463.06088038</c:v>
                </c:pt>
                <c:pt idx="439">
                  <c:v>110011457.57616824</c:v>
                </c:pt>
                <c:pt idx="440">
                  <c:v>104546541.78259815</c:v>
                </c:pt>
                <c:pt idx="441">
                  <c:v>100800315.2010638</c:v>
                </c:pt>
                <c:pt idx="442">
                  <c:v>106104832.1048321</c:v>
                </c:pt>
                <c:pt idx="443">
                  <c:v>111636191.00626975</c:v>
                </c:pt>
                <c:pt idx="444">
                  <c:v>110135169.76557828</c:v>
                </c:pt>
                <c:pt idx="445">
                  <c:v>111645353.7936914</c:v>
                </c:pt>
                <c:pt idx="446">
                  <c:v>114612759.08391742</c:v>
                </c:pt>
                <c:pt idx="447">
                  <c:v>114191159.26711793</c:v>
                </c:pt>
                <c:pt idx="448">
                  <c:v>109438100.68512601</c:v>
                </c:pt>
                <c:pt idx="449">
                  <c:v>113235789.71688981</c:v>
                </c:pt>
                <c:pt idx="450">
                  <c:v>113667774.40333275</c:v>
                </c:pt>
                <c:pt idx="451">
                  <c:v>111014793.62614201</c:v>
                </c:pt>
                <c:pt idx="452">
                  <c:v>115201053.24936947</c:v>
                </c:pt>
                <c:pt idx="453">
                  <c:v>113160198.47102027</c:v>
                </c:pt>
                <c:pt idx="454">
                  <c:v>111923782.6619979</c:v>
                </c:pt>
                <c:pt idx="455">
                  <c:v>111266489.07147671</c:v>
                </c:pt>
                <c:pt idx="456">
                  <c:v>104870305.47421311</c:v>
                </c:pt>
                <c:pt idx="457">
                  <c:v>101151591.99100544</c:v>
                </c:pt>
                <c:pt idx="458">
                  <c:v>101431136.43436834</c:v>
                </c:pt>
                <c:pt idx="459">
                  <c:v>102569677.67608435</c:v>
                </c:pt>
                <c:pt idx="460">
                  <c:v>101846305.79539299</c:v>
                </c:pt>
                <c:pt idx="461">
                  <c:v>99487863.04471764</c:v>
                </c:pt>
                <c:pt idx="462">
                  <c:v>100399666.3402604</c:v>
                </c:pt>
                <c:pt idx="463">
                  <c:v>101091378.28198606</c:v>
                </c:pt>
                <c:pt idx="464">
                  <c:v>99375093.825186938</c:v>
                </c:pt>
                <c:pt idx="465">
                  <c:v>100328113.10670964</c:v>
                </c:pt>
                <c:pt idx="466">
                  <c:v>101523574.70544249</c:v>
                </c:pt>
                <c:pt idx="467">
                  <c:v>101002346.33152284</c:v>
                </c:pt>
                <c:pt idx="468">
                  <c:v>97953284.67153284</c:v>
                </c:pt>
                <c:pt idx="469">
                  <c:v>99094458.402618468</c:v>
                </c:pt>
                <c:pt idx="470">
                  <c:v>98319505.594377354</c:v>
                </c:pt>
                <c:pt idx="471">
                  <c:v>96211621.137755916</c:v>
                </c:pt>
                <c:pt idx="472">
                  <c:v>100123745.49352041</c:v>
                </c:pt>
                <c:pt idx="473">
                  <c:v>100761815.93300757</c:v>
                </c:pt>
                <c:pt idx="474">
                  <c:v>99387947.953768983</c:v>
                </c:pt>
                <c:pt idx="475">
                  <c:v>103144825.57148769</c:v>
                </c:pt>
                <c:pt idx="476">
                  <c:v>108274756.84781317</c:v>
                </c:pt>
                <c:pt idx="477">
                  <c:v>104020812.92245375</c:v>
                </c:pt>
                <c:pt idx="478">
                  <c:v>100452056.95023067</c:v>
                </c:pt>
                <c:pt idx="479">
                  <c:v>98886028.414662138</c:v>
                </c:pt>
                <c:pt idx="480">
                  <c:v>98420557.533162326</c:v>
                </c:pt>
                <c:pt idx="481">
                  <c:v>99424495.594868764</c:v>
                </c:pt>
                <c:pt idx="482">
                  <c:v>98251982.217333511</c:v>
                </c:pt>
                <c:pt idx="483">
                  <c:v>98274890.707413509</c:v>
                </c:pt>
                <c:pt idx="484">
                  <c:v>99229123.133858666</c:v>
                </c:pt>
                <c:pt idx="485">
                  <c:v>96287106.484176219</c:v>
                </c:pt>
                <c:pt idx="486">
                  <c:v>92424196.862627178</c:v>
                </c:pt>
                <c:pt idx="487">
                  <c:v>91931970.189184025</c:v>
                </c:pt>
                <c:pt idx="488">
                  <c:v>94163096.918151811</c:v>
                </c:pt>
                <c:pt idx="489">
                  <c:v>94875746.355782375</c:v>
                </c:pt>
                <c:pt idx="490">
                  <c:v>96784567.252360985</c:v>
                </c:pt>
                <c:pt idx="491">
                  <c:v>96686720.44538331</c:v>
                </c:pt>
                <c:pt idx="492">
                  <c:v>97085194.758007914</c:v>
                </c:pt>
                <c:pt idx="493">
                  <c:v>96309066.430236757</c:v>
                </c:pt>
                <c:pt idx="494">
                  <c:v>96735099.229930162</c:v>
                </c:pt>
                <c:pt idx="495">
                  <c:v>97058446.366595924</c:v>
                </c:pt>
                <c:pt idx="496">
                  <c:v>99269391.990039423</c:v>
                </c:pt>
                <c:pt idx="497">
                  <c:v>95973033.745087728</c:v>
                </c:pt>
                <c:pt idx="498">
                  <c:v>97120875.476703703</c:v>
                </c:pt>
                <c:pt idx="499">
                  <c:v>98575099.275870129</c:v>
                </c:pt>
                <c:pt idx="500">
                  <c:v>97733490.71255514</c:v>
                </c:pt>
                <c:pt idx="501">
                  <c:v>97624393.191412404</c:v>
                </c:pt>
                <c:pt idx="502">
                  <c:v>95725295.061068386</c:v>
                </c:pt>
                <c:pt idx="503">
                  <c:v>97939732.317997307</c:v>
                </c:pt>
                <c:pt idx="504">
                  <c:v>100255937.26476355</c:v>
                </c:pt>
                <c:pt idx="505">
                  <c:v>96291672.694954842</c:v>
                </c:pt>
                <c:pt idx="506">
                  <c:v>97362928.290737674</c:v>
                </c:pt>
                <c:pt idx="507">
                  <c:v>97949163.879598662</c:v>
                </c:pt>
                <c:pt idx="508">
                  <c:v>95429471.697642609</c:v>
                </c:pt>
                <c:pt idx="509">
                  <c:v>91549968.13336499</c:v>
                </c:pt>
                <c:pt idx="510">
                  <c:v>88311280.53745079</c:v>
                </c:pt>
                <c:pt idx="511">
                  <c:v>92910939.235783607</c:v>
                </c:pt>
                <c:pt idx="512">
                  <c:v>93641723.203877792</c:v>
                </c:pt>
                <c:pt idx="513">
                  <c:v>88781108.915010929</c:v>
                </c:pt>
                <c:pt idx="514">
                  <c:v>86641902.728018567</c:v>
                </c:pt>
                <c:pt idx="515">
                  <c:v>83593156.361547619</c:v>
                </c:pt>
                <c:pt idx="516">
                  <c:v>80137221.269296736</c:v>
                </c:pt>
                <c:pt idx="517">
                  <c:v>80626435.377473742</c:v>
                </c:pt>
                <c:pt idx="518">
                  <c:v>76985446.142619699</c:v>
                </c:pt>
                <c:pt idx="519">
                  <c:v>74514500.868266881</c:v>
                </c:pt>
                <c:pt idx="520">
                  <c:v>78492429.954151809</c:v>
                </c:pt>
                <c:pt idx="521">
                  <c:v>78967387.103729099</c:v>
                </c:pt>
                <c:pt idx="522">
                  <c:v>79666681.470057458</c:v>
                </c:pt>
                <c:pt idx="523">
                  <c:v>79316909.475178674</c:v>
                </c:pt>
                <c:pt idx="524">
                  <c:v>78766137.583267912</c:v>
                </c:pt>
                <c:pt idx="525">
                  <c:v>80960216.478099018</c:v>
                </c:pt>
                <c:pt idx="526">
                  <c:v>81249609.69972223</c:v>
                </c:pt>
                <c:pt idx="527">
                  <c:v>81608854.3582571</c:v>
                </c:pt>
                <c:pt idx="528">
                  <c:v>82472801.678824171</c:v>
                </c:pt>
                <c:pt idx="529">
                  <c:v>81936501.076456413</c:v>
                </c:pt>
                <c:pt idx="530">
                  <c:v>82121303.499989942</c:v>
                </c:pt>
                <c:pt idx="531">
                  <c:v>81152543.461161852</c:v>
                </c:pt>
                <c:pt idx="532">
                  <c:v>84643094.968750253</c:v>
                </c:pt>
                <c:pt idx="533">
                  <c:v>86130013.65454793</c:v>
                </c:pt>
                <c:pt idx="534">
                  <c:v>87691821.256328672</c:v>
                </c:pt>
                <c:pt idx="535">
                  <c:v>88774587.8776609</c:v>
                </c:pt>
                <c:pt idx="536">
                  <c:v>87577153.983449623</c:v>
                </c:pt>
                <c:pt idx="537">
                  <c:v>87107705.860721484</c:v>
                </c:pt>
                <c:pt idx="538">
                  <c:v>90354630.667511418</c:v>
                </c:pt>
                <c:pt idx="539">
                  <c:v>89336970.548359171</c:v>
                </c:pt>
                <c:pt idx="540">
                  <c:v>86943796.065029621</c:v>
                </c:pt>
                <c:pt idx="541">
                  <c:v>83524208.814628363</c:v>
                </c:pt>
                <c:pt idx="542">
                  <c:v>85319625.15679957</c:v>
                </c:pt>
                <c:pt idx="543">
                  <c:v>84324156.523159876</c:v>
                </c:pt>
                <c:pt idx="544">
                  <c:v>80428130.069371417</c:v>
                </c:pt>
                <c:pt idx="545">
                  <c:v>79296089.933171034</c:v>
                </c:pt>
                <c:pt idx="546">
                  <c:v>79166052.265093803</c:v>
                </c:pt>
                <c:pt idx="547">
                  <c:v>81670592.394365042</c:v>
                </c:pt>
                <c:pt idx="548">
                  <c:v>80561034.263046473</c:v>
                </c:pt>
                <c:pt idx="549">
                  <c:v>80566804.293971926</c:v>
                </c:pt>
                <c:pt idx="550">
                  <c:v>80051071.591427267</c:v>
                </c:pt>
                <c:pt idx="551">
                  <c:v>81380895.283772975</c:v>
                </c:pt>
                <c:pt idx="552">
                  <c:v>85457287.145834818</c:v>
                </c:pt>
                <c:pt idx="553">
                  <c:v>87027409.00252974</c:v>
                </c:pt>
                <c:pt idx="554">
                  <c:v>85822380.789251611</c:v>
                </c:pt>
                <c:pt idx="555">
                  <c:v>87850929.997761071</c:v>
                </c:pt>
                <c:pt idx="556">
                  <c:v>84516907.905605465</c:v>
                </c:pt>
                <c:pt idx="557">
                  <c:v>81314617.58580403</c:v>
                </c:pt>
                <c:pt idx="558">
                  <c:v>83037905.85346581</c:v>
                </c:pt>
                <c:pt idx="559">
                  <c:v>85636293.570366859</c:v>
                </c:pt>
                <c:pt idx="560">
                  <c:v>86633670.102391407</c:v>
                </c:pt>
                <c:pt idx="561">
                  <c:v>87344181.866964206</c:v>
                </c:pt>
                <c:pt idx="562">
                  <c:v>87036939.426142395</c:v>
                </c:pt>
                <c:pt idx="563">
                  <c:v>87772343.414171845</c:v>
                </c:pt>
                <c:pt idx="564">
                  <c:v>89266219.088424817</c:v>
                </c:pt>
                <c:pt idx="565">
                  <c:v>91965717.820209205</c:v>
                </c:pt>
                <c:pt idx="566">
                  <c:v>89428193.008661941</c:v>
                </c:pt>
                <c:pt idx="567">
                  <c:v>90491370.111282378</c:v>
                </c:pt>
                <c:pt idx="568">
                  <c:v>91981104.071784168</c:v>
                </c:pt>
                <c:pt idx="569">
                  <c:v>91204721.655991197</c:v>
                </c:pt>
                <c:pt idx="570">
                  <c:v>91601365.18771331</c:v>
                </c:pt>
                <c:pt idx="571">
                  <c:v>94302078.135861382</c:v>
                </c:pt>
                <c:pt idx="572">
                  <c:v>94442506.190593705</c:v>
                </c:pt>
                <c:pt idx="573">
                  <c:v>98580184.345710754</c:v>
                </c:pt>
                <c:pt idx="574">
                  <c:v>98263951.77356343</c:v>
                </c:pt>
                <c:pt idx="575">
                  <c:v>97691401.446421355</c:v>
                </c:pt>
                <c:pt idx="576">
                  <c:v>99227129.947532848</c:v>
                </c:pt>
                <c:pt idx="577">
                  <c:v>101751659.07640105</c:v>
                </c:pt>
                <c:pt idx="578">
                  <c:v>97572673.98101595</c:v>
                </c:pt>
                <c:pt idx="579">
                  <c:v>93686189.642339319</c:v>
                </c:pt>
                <c:pt idx="580">
                  <c:v>92674906.996279851</c:v>
                </c:pt>
                <c:pt idx="581">
                  <c:v>91477035.423739672</c:v>
                </c:pt>
                <c:pt idx="582">
                  <c:v>95781425.987235054</c:v>
                </c:pt>
                <c:pt idx="583">
                  <c:v>92267306.374228925</c:v>
                </c:pt>
                <c:pt idx="584">
                  <c:v>88504267.824759811</c:v>
                </c:pt>
                <c:pt idx="585">
                  <c:v>86913160.358317658</c:v>
                </c:pt>
                <c:pt idx="586">
                  <c:v>90152943.443904325</c:v>
                </c:pt>
                <c:pt idx="587">
                  <c:v>93019043.632045254</c:v>
                </c:pt>
                <c:pt idx="588">
                  <c:v>94905603.14442569</c:v>
                </c:pt>
                <c:pt idx="589">
                  <c:v>93467899.62174578</c:v>
                </c:pt>
                <c:pt idx="590">
                  <c:v>96353188.244665667</c:v>
                </c:pt>
                <c:pt idx="591">
                  <c:v>96965605.996684611</c:v>
                </c:pt>
                <c:pt idx="592">
                  <c:v>91812464.313659146</c:v>
                </c:pt>
                <c:pt idx="593">
                  <c:v>95656677.137278214</c:v>
                </c:pt>
                <c:pt idx="594">
                  <c:v>100689508.46037006</c:v>
                </c:pt>
                <c:pt idx="595">
                  <c:v>101624269.31774545</c:v>
                </c:pt>
                <c:pt idx="596">
                  <c:v>102394432.42734882</c:v>
                </c:pt>
                <c:pt idx="597">
                  <c:v>107145761.78515899</c:v>
                </c:pt>
                <c:pt idx="598">
                  <c:v>106973224.58043303</c:v>
                </c:pt>
                <c:pt idx="599">
                  <c:v>105916280.66563733</c:v>
                </c:pt>
                <c:pt idx="600">
                  <c:v>109282582.83772303</c:v>
                </c:pt>
                <c:pt idx="601">
                  <c:v>110619226.08572179</c:v>
                </c:pt>
                <c:pt idx="602">
                  <c:v>112896578.43770175</c:v>
                </c:pt>
                <c:pt idx="603">
                  <c:v>114640154.93867011</c:v>
                </c:pt>
                <c:pt idx="604">
                  <c:v>114761831.09002458</c:v>
                </c:pt>
                <c:pt idx="605">
                  <c:v>110160825.20442604</c:v>
                </c:pt>
                <c:pt idx="606">
                  <c:v>112877466.01324435</c:v>
                </c:pt>
                <c:pt idx="607">
                  <c:v>116747133.34746294</c:v>
                </c:pt>
                <c:pt idx="608">
                  <c:v>111272391.77577829</c:v>
                </c:pt>
                <c:pt idx="609">
                  <c:v>114557668.84868477</c:v>
                </c:pt>
                <c:pt idx="610">
                  <c:v>121073813.87572658</c:v>
                </c:pt>
                <c:pt idx="611">
                  <c:v>120186630.58937801</c:v>
                </c:pt>
                <c:pt idx="612">
                  <c:v>114342419.7709838</c:v>
                </c:pt>
                <c:pt idx="613">
                  <c:v>118365048.74615505</c:v>
                </c:pt>
                <c:pt idx="614">
                  <c:v>123865283.35331839</c:v>
                </c:pt>
                <c:pt idx="615">
                  <c:v>128998835.65333751</c:v>
                </c:pt>
                <c:pt idx="616">
                  <c:v>129168949.7716895</c:v>
                </c:pt>
                <c:pt idx="617">
                  <c:v>124953239.71121334</c:v>
                </c:pt>
                <c:pt idx="618">
                  <c:v>129409756.98949073</c:v>
                </c:pt>
                <c:pt idx="619">
                  <c:v>129174343.73022957</c:v>
                </c:pt>
                <c:pt idx="620">
                  <c:v>123724828.71352555</c:v>
                </c:pt>
                <c:pt idx="621">
                  <c:v>117609228.51329483</c:v>
                </c:pt>
                <c:pt idx="622">
                  <c:v>111850048.93851072</c:v>
                </c:pt>
                <c:pt idx="623">
                  <c:v>106462028.2733203</c:v>
                </c:pt>
                <c:pt idx="624">
                  <c:v>101725129.83378673</c:v>
                </c:pt>
                <c:pt idx="625">
                  <c:v>97100073.046018988</c:v>
                </c:pt>
                <c:pt idx="626">
                  <c:v>92846852.98200582</c:v>
                </c:pt>
                <c:pt idx="627">
                  <c:v>87795490.598912954</c:v>
                </c:pt>
                <c:pt idx="628">
                  <c:v>88037412.423288882</c:v>
                </c:pt>
                <c:pt idx="629">
                  <c:v>88557400.987177193</c:v>
                </c:pt>
                <c:pt idx="630">
                  <c:v>89281464.046756402</c:v>
                </c:pt>
                <c:pt idx="631">
                  <c:v>89183584.514390633</c:v>
                </c:pt>
                <c:pt idx="632">
                  <c:v>88988490.433693171</c:v>
                </c:pt>
                <c:pt idx="633">
                  <c:v>88878706.033195123</c:v>
                </c:pt>
                <c:pt idx="634">
                  <c:v>89253082.841833726</c:v>
                </c:pt>
                <c:pt idx="635">
                  <c:v>89272832.682035238</c:v>
                </c:pt>
                <c:pt idx="636">
                  <c:v>90384848.03677766</c:v>
                </c:pt>
                <c:pt idx="637">
                  <c:v>89979659.565357029</c:v>
                </c:pt>
                <c:pt idx="638">
                  <c:v>89967620.219968423</c:v>
                </c:pt>
                <c:pt idx="639">
                  <c:v>90055179.556777805</c:v>
                </c:pt>
                <c:pt idx="640">
                  <c:v>90371485.404010534</c:v>
                </c:pt>
                <c:pt idx="641">
                  <c:v>90465106.89251551</c:v>
                </c:pt>
                <c:pt idx="642">
                  <c:v>90219107.380058944</c:v>
                </c:pt>
                <c:pt idx="643">
                  <c:v>90182000.259297833</c:v>
                </c:pt>
                <c:pt idx="644">
                  <c:v>90044727.749953136</c:v>
                </c:pt>
                <c:pt idx="645">
                  <c:v>90194903.621299446</c:v>
                </c:pt>
                <c:pt idx="646">
                  <c:v>90043521.928356215</c:v>
                </c:pt>
                <c:pt idx="647">
                  <c:v>89938337.933094651</c:v>
                </c:pt>
                <c:pt idx="648">
                  <c:v>90229599.710148811</c:v>
                </c:pt>
                <c:pt idx="649">
                  <c:v>90323331.73630172</c:v>
                </c:pt>
                <c:pt idx="650">
                  <c:v>91191428.765172571</c:v>
                </c:pt>
                <c:pt idx="651">
                  <c:v>90505289.794599831</c:v>
                </c:pt>
                <c:pt idx="652">
                  <c:v>90023027.901247784</c:v>
                </c:pt>
                <c:pt idx="653">
                  <c:v>91117695.949120075</c:v>
                </c:pt>
                <c:pt idx="654">
                  <c:v>91269410.359430999</c:v>
                </c:pt>
                <c:pt idx="655">
                  <c:v>92082258.690343052</c:v>
                </c:pt>
                <c:pt idx="656">
                  <c:v>91764737.993749514</c:v>
                </c:pt>
                <c:pt idx="657">
                  <c:v>93029690.915631309</c:v>
                </c:pt>
                <c:pt idx="658">
                  <c:v>93394942.264776424</c:v>
                </c:pt>
                <c:pt idx="659">
                  <c:v>94411240.235700473</c:v>
                </c:pt>
                <c:pt idx="660">
                  <c:v>94344564.383664161</c:v>
                </c:pt>
                <c:pt idx="661">
                  <c:v>94828883.038736373</c:v>
                </c:pt>
                <c:pt idx="662">
                  <c:v>95911448.79920502</c:v>
                </c:pt>
                <c:pt idx="663">
                  <c:v>96219800.138329074</c:v>
                </c:pt>
                <c:pt idx="664">
                  <c:v>95963007.716240257</c:v>
                </c:pt>
                <c:pt idx="665">
                  <c:v>96554166.925937802</c:v>
                </c:pt>
                <c:pt idx="666">
                  <c:v>97794740.904549271</c:v>
                </c:pt>
                <c:pt idx="667">
                  <c:v>100293323.4911323</c:v>
                </c:pt>
                <c:pt idx="668">
                  <c:v>100662897.25092611</c:v>
                </c:pt>
                <c:pt idx="669">
                  <c:v>100402055.49046394</c:v>
                </c:pt>
                <c:pt idx="670">
                  <c:v>101143075.43122447</c:v>
                </c:pt>
                <c:pt idx="671">
                  <c:v>100502219.10768512</c:v>
                </c:pt>
                <c:pt idx="672">
                  <c:v>103636898.34329967</c:v>
                </c:pt>
                <c:pt idx="673">
                  <c:v>108942833.53660935</c:v>
                </c:pt>
                <c:pt idx="674">
                  <c:v>109279579.45340668</c:v>
                </c:pt>
                <c:pt idx="675">
                  <c:v>112111462.05390088</c:v>
                </c:pt>
                <c:pt idx="676">
                  <c:v>117673619.63190185</c:v>
                </c:pt>
                <c:pt idx="677">
                  <c:v>121021818.55530937</c:v>
                </c:pt>
                <c:pt idx="678">
                  <c:v>122151152.26317309</c:v>
                </c:pt>
                <c:pt idx="679">
                  <c:v>126173025.54969518</c:v>
                </c:pt>
                <c:pt idx="680">
                  <c:v>127378800.57017738</c:v>
                </c:pt>
                <c:pt idx="681">
                  <c:v>127270682.46385245</c:v>
                </c:pt>
                <c:pt idx="682">
                  <c:v>126494348.07319573</c:v>
                </c:pt>
                <c:pt idx="683">
                  <c:v>126479602.49267788</c:v>
                </c:pt>
                <c:pt idx="684">
                  <c:v>126164222.50499557</c:v>
                </c:pt>
                <c:pt idx="685">
                  <c:v>130319344.00258175</c:v>
                </c:pt>
                <c:pt idx="686">
                  <c:v>129457439.58070464</c:v>
                </c:pt>
                <c:pt idx="687">
                  <c:v>130166437.53473543</c:v>
                </c:pt>
                <c:pt idx="688">
                  <c:v>129245584.01253009</c:v>
                </c:pt>
                <c:pt idx="689">
                  <c:v>129514345.37158766</c:v>
                </c:pt>
                <c:pt idx="690">
                  <c:v>128174561.54572418</c:v>
                </c:pt>
                <c:pt idx="691">
                  <c:v>131252836.92962462</c:v>
                </c:pt>
                <c:pt idx="692">
                  <c:v>128837173.6967006</c:v>
                </c:pt>
                <c:pt idx="693">
                  <c:v>126382158.25448132</c:v>
                </c:pt>
                <c:pt idx="694">
                  <c:v>124022161.27666624</c:v>
                </c:pt>
                <c:pt idx="695">
                  <c:v>126885232.01588653</c:v>
                </c:pt>
                <c:pt idx="696">
                  <c:v>118546878.70458996</c:v>
                </c:pt>
                <c:pt idx="697">
                  <c:v>118553354.27378175</c:v>
                </c:pt>
                <c:pt idx="698">
                  <c:v>116830802.57494053</c:v>
                </c:pt>
                <c:pt idx="699">
                  <c:v>117526631.7360075</c:v>
                </c:pt>
                <c:pt idx="700">
                  <c:v>120128857.94450796</c:v>
                </c:pt>
                <c:pt idx="701">
                  <c:v>120154721.19568264</c:v>
                </c:pt>
                <c:pt idx="702">
                  <c:v>120346805.84911357</c:v>
                </c:pt>
                <c:pt idx="703">
                  <c:v>121329416.30830516</c:v>
                </c:pt>
                <c:pt idx="704">
                  <c:v>120626119.30017909</c:v>
                </c:pt>
                <c:pt idx="705">
                  <c:v>120513690.24873015</c:v>
                </c:pt>
                <c:pt idx="706">
                  <c:v>119509821.00730678</c:v>
                </c:pt>
                <c:pt idx="707">
                  <c:v>120984808.07941778</c:v>
                </c:pt>
                <c:pt idx="708">
                  <c:v>119901317.8918843</c:v>
                </c:pt>
                <c:pt idx="709">
                  <c:v>121761837.23584546</c:v>
                </c:pt>
                <c:pt idx="710">
                  <c:v>121869602.29609396</c:v>
                </c:pt>
                <c:pt idx="711">
                  <c:v>115190510.05012053</c:v>
                </c:pt>
                <c:pt idx="712">
                  <c:v>115909447.37805197</c:v>
                </c:pt>
                <c:pt idx="713">
                  <c:v>115624714.91313811</c:v>
                </c:pt>
                <c:pt idx="714">
                  <c:v>117214312.11390556</c:v>
                </c:pt>
                <c:pt idx="715">
                  <c:v>117126373.19212835</c:v>
                </c:pt>
                <c:pt idx="716">
                  <c:v>118408376.04205617</c:v>
                </c:pt>
                <c:pt idx="717">
                  <c:v>119947757.02619624</c:v>
                </c:pt>
                <c:pt idx="718">
                  <c:v>121350257.39772861</c:v>
                </c:pt>
                <c:pt idx="719">
                  <c:v>123205329.11939445</c:v>
                </c:pt>
                <c:pt idx="720">
                  <c:v>124649698.98423757</c:v>
                </c:pt>
                <c:pt idx="721">
                  <c:v>123448821.61282764</c:v>
                </c:pt>
                <c:pt idx="722">
                  <c:v>125411695.01191428</c:v>
                </c:pt>
                <c:pt idx="723">
                  <c:v>122200112.25062503</c:v>
                </c:pt>
                <c:pt idx="724">
                  <c:v>124799092.37023731</c:v>
                </c:pt>
                <c:pt idx="725">
                  <c:v>124273012.32764916</c:v>
                </c:pt>
                <c:pt idx="726">
                  <c:v>125678840.86977902</c:v>
                </c:pt>
                <c:pt idx="727">
                  <c:v>125775213.00849448</c:v>
                </c:pt>
                <c:pt idx="728">
                  <c:v>119755011.32771112</c:v>
                </c:pt>
                <c:pt idx="729">
                  <c:v>116968423.27409583</c:v>
                </c:pt>
                <c:pt idx="730">
                  <c:v>110613483.0138897</c:v>
                </c:pt>
                <c:pt idx="731">
                  <c:v>111026249.8132129</c:v>
                </c:pt>
                <c:pt idx="732">
                  <c:v>111875615.82524759</c:v>
                </c:pt>
                <c:pt idx="733">
                  <c:v>111431060.95182772</c:v>
                </c:pt>
                <c:pt idx="734">
                  <c:v>113788084.12387693</c:v>
                </c:pt>
                <c:pt idx="735">
                  <c:v>116275225.39133531</c:v>
                </c:pt>
                <c:pt idx="736">
                  <c:v>117047398.10001186</c:v>
                </c:pt>
                <c:pt idx="737">
                  <c:v>118109642.09961519</c:v>
                </c:pt>
                <c:pt idx="738">
                  <c:v>118121229.24526735</c:v>
                </c:pt>
                <c:pt idx="739">
                  <c:v>119441178.79204556</c:v>
                </c:pt>
                <c:pt idx="740">
                  <c:v>119413689.54233718</c:v>
                </c:pt>
                <c:pt idx="741">
                  <c:v>120937164.21781534</c:v>
                </c:pt>
                <c:pt idx="742">
                  <c:v>122251694.18218045</c:v>
                </c:pt>
                <c:pt idx="743">
                  <c:v>130375945.66380121</c:v>
                </c:pt>
                <c:pt idx="744">
                  <c:v>119273231.66748655</c:v>
                </c:pt>
                <c:pt idx="745">
                  <c:v>113695296.60509834</c:v>
                </c:pt>
                <c:pt idx="746">
                  <c:v>123005784.29197878</c:v>
                </c:pt>
                <c:pt idx="747">
                  <c:v>125870331.85640654</c:v>
                </c:pt>
                <c:pt idx="748">
                  <c:v>124091854.52864677</c:v>
                </c:pt>
                <c:pt idx="749">
                  <c:v>131166432.23914996</c:v>
                </c:pt>
                <c:pt idx="750">
                  <c:v>138329563.39891598</c:v>
                </c:pt>
                <c:pt idx="751">
                  <c:v>138117465.32791564</c:v>
                </c:pt>
                <c:pt idx="752">
                  <c:v>135485271.76666427</c:v>
                </c:pt>
                <c:pt idx="753">
                  <c:v>131220779.22077923</c:v>
                </c:pt>
                <c:pt idx="754">
                  <c:v>132253746.27971356</c:v>
                </c:pt>
                <c:pt idx="755">
                  <c:v>134853073.054079</c:v>
                </c:pt>
                <c:pt idx="756">
                  <c:v>141882482.76828489</c:v>
                </c:pt>
                <c:pt idx="757">
                  <c:v>143986896.10046324</c:v>
                </c:pt>
                <c:pt idx="758">
                  <c:v>150559743.11750013</c:v>
                </c:pt>
                <c:pt idx="759">
                  <c:v>151298131.68541092</c:v>
                </c:pt>
                <c:pt idx="760">
                  <c:v>156111447.55396223</c:v>
                </c:pt>
                <c:pt idx="761">
                  <c:v>162128400.37741366</c:v>
                </c:pt>
                <c:pt idx="762">
                  <c:v>166729193.74961829</c:v>
                </c:pt>
                <c:pt idx="763">
                  <c:v>165456087.46399751</c:v>
                </c:pt>
                <c:pt idx="764">
                  <c:v>163299285.96586725</c:v>
                </c:pt>
                <c:pt idx="765">
                  <c:v>165281200.94113135</c:v>
                </c:pt>
                <c:pt idx="766">
                  <c:v>171113860.39829189</c:v>
                </c:pt>
                <c:pt idx="767">
                  <c:v>173075091.28433084</c:v>
                </c:pt>
                <c:pt idx="768">
                  <c:v>166334297.00867307</c:v>
                </c:pt>
                <c:pt idx="769">
                  <c:v>158749843.02398592</c:v>
                </c:pt>
                <c:pt idx="770">
                  <c:v>151960401.60517153</c:v>
                </c:pt>
                <c:pt idx="771">
                  <c:v>145897086.37940314</c:v>
                </c:pt>
                <c:pt idx="772">
                  <c:v>146210717.28147006</c:v>
                </c:pt>
                <c:pt idx="773">
                  <c:v>145073260.4315421</c:v>
                </c:pt>
                <c:pt idx="774">
                  <c:v>138044255.77822861</c:v>
                </c:pt>
                <c:pt idx="775">
                  <c:v>131607428.21643881</c:v>
                </c:pt>
                <c:pt idx="776">
                  <c:v>129229595.84965321</c:v>
                </c:pt>
                <c:pt idx="777">
                  <c:v>131781582.92605746</c:v>
                </c:pt>
                <c:pt idx="778">
                  <c:v>134750303.88780969</c:v>
                </c:pt>
                <c:pt idx="779">
                  <c:v>134221452.06628743</c:v>
                </c:pt>
                <c:pt idx="780">
                  <c:v>128751835.5359765</c:v>
                </c:pt>
                <c:pt idx="781">
                  <c:v>133536255.30512823</c:v>
                </c:pt>
                <c:pt idx="782">
                  <c:v>128445010.32020308</c:v>
                </c:pt>
                <c:pt idx="783">
                  <c:v>121006357.04836273</c:v>
                </c:pt>
                <c:pt idx="784">
                  <c:v>114527462.07360601</c:v>
                </c:pt>
                <c:pt idx="785">
                  <c:v>110186940.89317498</c:v>
                </c:pt>
                <c:pt idx="786">
                  <c:v>105923726.16442639</c:v>
                </c:pt>
                <c:pt idx="787">
                  <c:v>104755694.25683543</c:v>
                </c:pt>
                <c:pt idx="788">
                  <c:v>110460094.7734541</c:v>
                </c:pt>
                <c:pt idx="789">
                  <c:v>115401462.44638157</c:v>
                </c:pt>
                <c:pt idx="790">
                  <c:v>115827405.46611756</c:v>
                </c:pt>
                <c:pt idx="791">
                  <c:v>120151899.92845294</c:v>
                </c:pt>
                <c:pt idx="792">
                  <c:v>114869629.27363475</c:v>
                </c:pt>
                <c:pt idx="793">
                  <c:v>112797401.0255757</c:v>
                </c:pt>
                <c:pt idx="794">
                  <c:v>112830300.84951267</c:v>
                </c:pt>
                <c:pt idx="795">
                  <c:v>108506987.10300104</c:v>
                </c:pt>
                <c:pt idx="796">
                  <c:v>103262060.54534639</c:v>
                </c:pt>
                <c:pt idx="797">
                  <c:v>99687595.424329981</c:v>
                </c:pt>
                <c:pt idx="798">
                  <c:v>97103798.181946307</c:v>
                </c:pt>
                <c:pt idx="799">
                  <c:v>91793835.505075142</c:v>
                </c:pt>
                <c:pt idx="800">
                  <c:v>88712627.303005219</c:v>
                </c:pt>
                <c:pt idx="801">
                  <c:v>91393578.540633515</c:v>
                </c:pt>
                <c:pt idx="802">
                  <c:v>94956771.222977191</c:v>
                </c:pt>
                <c:pt idx="803">
                  <c:v>96361077.139626652</c:v>
                </c:pt>
                <c:pt idx="804">
                  <c:v>93484186.608577982</c:v>
                </c:pt>
                <c:pt idx="805">
                  <c:v>90323480.849282578</c:v>
                </c:pt>
                <c:pt idx="806">
                  <c:v>94607925.324308202</c:v>
                </c:pt>
                <c:pt idx="807">
                  <c:v>94654714.604884028</c:v>
                </c:pt>
                <c:pt idx="808">
                  <c:v>89789180.558019698</c:v>
                </c:pt>
                <c:pt idx="809">
                  <c:v>86086533.937070429</c:v>
                </c:pt>
                <c:pt idx="810">
                  <c:v>84056242.818616509</c:v>
                </c:pt>
                <c:pt idx="811">
                  <c:v>80538511.943766013</c:v>
                </c:pt>
                <c:pt idx="812">
                  <c:v>77154941.323643297</c:v>
                </c:pt>
                <c:pt idx="813">
                  <c:v>80590238.36549376</c:v>
                </c:pt>
                <c:pt idx="814">
                  <c:v>75728087.722624406</c:v>
                </c:pt>
                <c:pt idx="815">
                  <c:v>78388177.520767361</c:v>
                </c:pt>
                <c:pt idx="816">
                  <c:v>81917616.942052588</c:v>
                </c:pt>
                <c:pt idx="817">
                  <c:v>78706074.005119845</c:v>
                </c:pt>
                <c:pt idx="818">
                  <c:v>77100115.074798614</c:v>
                </c:pt>
                <c:pt idx="819">
                  <c:v>71601873.90288353</c:v>
                </c:pt>
                <c:pt idx="820">
                  <c:v>69884270.457336366</c:v>
                </c:pt>
                <c:pt idx="821">
                  <c:v>68843520.114888802</c:v>
                </c:pt>
                <c:pt idx="822">
                  <c:v>66504914.073593706</c:v>
                </c:pt>
                <c:pt idx="823">
                  <c:v>69606175.585503072</c:v>
                </c:pt>
                <c:pt idx="824">
                  <c:v>69240847.307622448</c:v>
                </c:pt>
                <c:pt idx="825">
                  <c:v>64702041.918998629</c:v>
                </c:pt>
                <c:pt idx="826">
                  <c:v>68404280.401268601</c:v>
                </c:pt>
                <c:pt idx="827">
                  <c:v>74941110.760339007</c:v>
                </c:pt>
                <c:pt idx="828">
                  <c:v>70778159.752751917</c:v>
                </c:pt>
                <c:pt idx="829">
                  <c:v>88482668.973544881</c:v>
                </c:pt>
                <c:pt idx="830">
                  <c:v>85436796.244975403</c:v>
                </c:pt>
                <c:pt idx="831">
                  <c:v>90844460.530227631</c:v>
                </c:pt>
                <c:pt idx="832">
                  <c:v>84165525.533549309</c:v>
                </c:pt>
                <c:pt idx="833">
                  <c:v>80914177.79084745</c:v>
                </c:pt>
                <c:pt idx="834">
                  <c:v>81664339.145806879</c:v>
                </c:pt>
                <c:pt idx="835">
                  <c:v>80224594.470264018</c:v>
                </c:pt>
                <c:pt idx="836">
                  <c:v>85109343.677026302</c:v>
                </c:pt>
                <c:pt idx="837">
                  <c:v>85718622.969622344</c:v>
                </c:pt>
                <c:pt idx="838">
                  <c:v>87113506.916192025</c:v>
                </c:pt>
                <c:pt idx="839">
                  <c:v>87420549.359857932</c:v>
                </c:pt>
                <c:pt idx="840">
                  <c:v>90439506.322825298</c:v>
                </c:pt>
                <c:pt idx="841">
                  <c:v>91601456.979034141</c:v>
                </c:pt>
                <c:pt idx="842">
                  <c:v>91402369.124952242</c:v>
                </c:pt>
                <c:pt idx="843">
                  <c:v>89320168.466165215</c:v>
                </c:pt>
                <c:pt idx="844">
                  <c:v>93554663.244608194</c:v>
                </c:pt>
                <c:pt idx="845">
                  <c:v>97010581.889341578</c:v>
                </c:pt>
                <c:pt idx="846">
                  <c:v>98618688.334300637</c:v>
                </c:pt>
                <c:pt idx="847">
                  <c:v>99927629.015197903</c:v>
                </c:pt>
                <c:pt idx="848">
                  <c:v>110437697.31457302</c:v>
                </c:pt>
                <c:pt idx="849">
                  <c:v>111192211.80552264</c:v>
                </c:pt>
                <c:pt idx="850">
                  <c:v>110394850.51884061</c:v>
                </c:pt>
                <c:pt idx="851">
                  <c:v>115061084.09441347</c:v>
                </c:pt>
                <c:pt idx="852">
                  <c:v>117476763.67514856</c:v>
                </c:pt>
                <c:pt idx="853">
                  <c:v>115860641.40221085</c:v>
                </c:pt>
                <c:pt idx="854">
                  <c:v>119197707.73638968</c:v>
                </c:pt>
                <c:pt idx="855">
                  <c:v>120532961.07012923</c:v>
                </c:pt>
                <c:pt idx="856">
                  <c:v>126707605.65016042</c:v>
                </c:pt>
                <c:pt idx="857">
                  <c:v>125554776.92128007</c:v>
                </c:pt>
                <c:pt idx="858">
                  <c:v>119771034.50947727</c:v>
                </c:pt>
                <c:pt idx="859">
                  <c:v>118591723.285979</c:v>
                </c:pt>
                <c:pt idx="860">
                  <c:v>114685064.06236</c:v>
                </c:pt>
                <c:pt idx="861">
                  <c:v>110708560.91935541</c:v>
                </c:pt>
                <c:pt idx="862">
                  <c:v>107159175.13630964</c:v>
                </c:pt>
                <c:pt idx="863">
                  <c:v>106262952.46861839</c:v>
                </c:pt>
                <c:pt idx="864">
                  <c:v>107987891.51788472</c:v>
                </c:pt>
                <c:pt idx="865">
                  <c:v>112050543.52875592</c:v>
                </c:pt>
                <c:pt idx="866">
                  <c:v>114477535.72999398</c:v>
                </c:pt>
                <c:pt idx="867">
                  <c:v>124840533.13974902</c:v>
                </c:pt>
                <c:pt idx="868">
                  <c:v>119290282.43328749</c:v>
                </c:pt>
                <c:pt idx="869">
                  <c:v>124789440.40299912</c:v>
                </c:pt>
                <c:pt idx="870">
                  <c:v>129367674.02918428</c:v>
                </c:pt>
                <c:pt idx="871">
                  <c:v>134334078.56914723</c:v>
                </c:pt>
                <c:pt idx="872">
                  <c:v>141670395.30784202</c:v>
                </c:pt>
                <c:pt idx="873">
                  <c:v>147804402.03838229</c:v>
                </c:pt>
                <c:pt idx="874">
                  <c:v>152642960.50599158</c:v>
                </c:pt>
                <c:pt idx="875">
                  <c:v>160236611.47914916</c:v>
                </c:pt>
                <c:pt idx="876">
                  <c:v>169431162.40725473</c:v>
                </c:pt>
                <c:pt idx="877">
                  <c:v>168431404.68775609</c:v>
                </c:pt>
                <c:pt idx="878">
                  <c:v>162727624.95156917</c:v>
                </c:pt>
                <c:pt idx="879">
                  <c:v>156050683.41052294</c:v>
                </c:pt>
                <c:pt idx="880">
                  <c:v>150827105.73526013</c:v>
                </c:pt>
                <c:pt idx="881">
                  <c:v>152173308.49022499</c:v>
                </c:pt>
                <c:pt idx="882">
                  <c:v>154166689.572144</c:v>
                </c:pt>
                <c:pt idx="883">
                  <c:v>164769078.71593136</c:v>
                </c:pt>
                <c:pt idx="884">
                  <c:v>168354754.52351245</c:v>
                </c:pt>
                <c:pt idx="885">
                  <c:v>169659449.71955016</c:v>
                </c:pt>
                <c:pt idx="886">
                  <c:v>179405297.29610273</c:v>
                </c:pt>
                <c:pt idx="887">
                  <c:v>187324772.42047697</c:v>
                </c:pt>
                <c:pt idx="888">
                  <c:v>156324318.07897094</c:v>
                </c:pt>
                <c:pt idx="889">
                  <c:v>170733182.0822697</c:v>
                </c:pt>
                <c:pt idx="890">
                  <c:v>179208541.62951371</c:v>
                </c:pt>
                <c:pt idx="891">
                  <c:v>187829793.57285681</c:v>
                </c:pt>
                <c:pt idx="892">
                  <c:v>200303067.24957761</c:v>
                </c:pt>
                <c:pt idx="893">
                  <c:v>207457208.52056393</c:v>
                </c:pt>
                <c:pt idx="894">
                  <c:v>217272963.95351589</c:v>
                </c:pt>
                <c:pt idx="895">
                  <c:v>229133074.07758704</c:v>
                </c:pt>
                <c:pt idx="896">
                  <c:v>237496142.61637428</c:v>
                </c:pt>
                <c:pt idx="897">
                  <c:v>245720016.5181995</c:v>
                </c:pt>
                <c:pt idx="898">
                  <c:v>239631996.27700514</c:v>
                </c:pt>
                <c:pt idx="899">
                  <c:v>239952782.10012341</c:v>
                </c:pt>
                <c:pt idx="900">
                  <c:v>238007615.36919966</c:v>
                </c:pt>
                <c:pt idx="901">
                  <c:v>224522321.72391188</c:v>
                </c:pt>
                <c:pt idx="902">
                  <c:v>217500297.70719656</c:v>
                </c:pt>
                <c:pt idx="903">
                  <c:v>210481920.23816907</c:v>
                </c:pt>
                <c:pt idx="904">
                  <c:v>209976591.44389626</c:v>
                </c:pt>
                <c:pt idx="905">
                  <c:v>211837307.15287519</c:v>
                </c:pt>
                <c:pt idx="906">
                  <c:v>225288807.52477747</c:v>
                </c:pt>
                <c:pt idx="907">
                  <c:v>221858932.76094446</c:v>
                </c:pt>
                <c:pt idx="908">
                  <c:v>223822014.34756503</c:v>
                </c:pt>
                <c:pt idx="909">
                  <c:v>232324516.78535098</c:v>
                </c:pt>
                <c:pt idx="910">
                  <c:v>230601362.50640455</c:v>
                </c:pt>
                <c:pt idx="911">
                  <c:v>222279704.48508862</c:v>
                </c:pt>
                <c:pt idx="912">
                  <c:v>234725836.76131558</c:v>
                </c:pt>
                <c:pt idx="913">
                  <c:v>237092278.91113177</c:v>
                </c:pt>
                <c:pt idx="914">
                  <c:v>225983131.79554924</c:v>
                </c:pt>
                <c:pt idx="915">
                  <c:v>226886608.98175719</c:v>
                </c:pt>
                <c:pt idx="916">
                  <c:v>227103823.74153525</c:v>
                </c:pt>
                <c:pt idx="917">
                  <c:v>216450901.1134778</c:v>
                </c:pt>
                <c:pt idx="918">
                  <c:v>216841325.01789182</c:v>
                </c:pt>
                <c:pt idx="919">
                  <c:v>222659466.6700871</c:v>
                </c:pt>
                <c:pt idx="920">
                  <c:v>210552456.63635668</c:v>
                </c:pt>
                <c:pt idx="921">
                  <c:v>206074167.97092265</c:v>
                </c:pt>
                <c:pt idx="922">
                  <c:v>198581318.95457342</c:v>
                </c:pt>
                <c:pt idx="923">
                  <c:v>190465441.32604516</c:v>
                </c:pt>
                <c:pt idx="924">
                  <c:v>179391550.17247191</c:v>
                </c:pt>
                <c:pt idx="925">
                  <c:v>171483173.9675895</c:v>
                </c:pt>
                <c:pt idx="926">
                  <c:v>167424752.28391895</c:v>
                </c:pt>
                <c:pt idx="927">
                  <c:v>161893808.18358952</c:v>
                </c:pt>
                <c:pt idx="928">
                  <c:v>159503246.15228802</c:v>
                </c:pt>
                <c:pt idx="929">
                  <c:v>158286592.89256555</c:v>
                </c:pt>
                <c:pt idx="930">
                  <c:v>154148893.36016098</c:v>
                </c:pt>
                <c:pt idx="931">
                  <c:v>171616681.98627648</c:v>
                </c:pt>
                <c:pt idx="932">
                  <c:v>180979188.23924044</c:v>
                </c:pt>
                <c:pt idx="933">
                  <c:v>186705324.42650777</c:v>
                </c:pt>
                <c:pt idx="934">
                  <c:v>183822914.20360503</c:v>
                </c:pt>
                <c:pt idx="935">
                  <c:v>182761477.08941883</c:v>
                </c:pt>
                <c:pt idx="936">
                  <c:v>173502769.6318019</c:v>
                </c:pt>
                <c:pt idx="937">
                  <c:v>179465468.20382553</c:v>
                </c:pt>
                <c:pt idx="938">
                  <c:v>183928687.6179322</c:v>
                </c:pt>
                <c:pt idx="939">
                  <c:v>192930719.31350338</c:v>
                </c:pt>
                <c:pt idx="940">
                  <c:v>185599814.77930883</c:v>
                </c:pt>
                <c:pt idx="941">
                  <c:v>175418401.03344336</c:v>
                </c:pt>
                <c:pt idx="942">
                  <c:v>167319509.82858375</c:v>
                </c:pt>
                <c:pt idx="943">
                  <c:v>160926922.40930393</c:v>
                </c:pt>
                <c:pt idx="944">
                  <c:v>159049762.36869162</c:v>
                </c:pt>
                <c:pt idx="945">
                  <c:v>157125906.01724112</c:v>
                </c:pt>
                <c:pt idx="946">
                  <c:v>154136545.00213489</c:v>
                </c:pt>
                <c:pt idx="947">
                  <c:v>152328823.86443487</c:v>
                </c:pt>
                <c:pt idx="948">
                  <c:v>150108574.06066987</c:v>
                </c:pt>
                <c:pt idx="949">
                  <c:v>146699038.71942183</c:v>
                </c:pt>
                <c:pt idx="950">
                  <c:v>153710097.87297124</c:v>
                </c:pt>
                <c:pt idx="951">
                  <c:v>150096740.47606692</c:v>
                </c:pt>
                <c:pt idx="952">
                  <c:v>140542187.02406335</c:v>
                </c:pt>
                <c:pt idx="953">
                  <c:v>148468314.14880499</c:v>
                </c:pt>
                <c:pt idx="954">
                  <c:v>150530190.81002596</c:v>
                </c:pt>
                <c:pt idx="955">
                  <c:v>153683757.95942271</c:v>
                </c:pt>
                <c:pt idx="956">
                  <c:v>158970902.80423126</c:v>
                </c:pt>
                <c:pt idx="957">
                  <c:v>161296430.85188365</c:v>
                </c:pt>
                <c:pt idx="958">
                  <c:v>151540261.46877617</c:v>
                </c:pt>
                <c:pt idx="959">
                  <c:v>162678113.10735464</c:v>
                </c:pt>
                <c:pt idx="960">
                  <c:v>160916365.64501005</c:v>
                </c:pt>
                <c:pt idx="961">
                  <c:v>156067233.60792238</c:v>
                </c:pt>
                <c:pt idx="962">
                  <c:v>151296922.65040201</c:v>
                </c:pt>
                <c:pt idx="963">
                  <c:v>144153484.8686251</c:v>
                </c:pt>
                <c:pt idx="964">
                  <c:v>141364751.65233538</c:v>
                </c:pt>
                <c:pt idx="965">
                  <c:v>139706432.51689002</c:v>
                </c:pt>
                <c:pt idx="966">
                  <c:v>135645959.39914858</c:v>
                </c:pt>
                <c:pt idx="967">
                  <c:v>129539195.88764457</c:v>
                </c:pt>
                <c:pt idx="968">
                  <c:v>124070969.34089485</c:v>
                </c:pt>
                <c:pt idx="969">
                  <c:v>131661805.84489019</c:v>
                </c:pt>
                <c:pt idx="970">
                  <c:v>129923399.69127974</c:v>
                </c:pt>
                <c:pt idx="971">
                  <c:v>138756959.43642768</c:v>
                </c:pt>
                <c:pt idx="972">
                  <c:v>129377758.39253636</c:v>
                </c:pt>
                <c:pt idx="973">
                  <c:v>131484302.24583644</c:v>
                </c:pt>
                <c:pt idx="974">
                  <c:v>137793820.38694772</c:v>
                </c:pt>
                <c:pt idx="975">
                  <c:v>138362958.40422836</c:v>
                </c:pt>
                <c:pt idx="976">
                  <c:v>132412769.54864244</c:v>
                </c:pt>
                <c:pt idx="977">
                  <c:v>131621780.60058227</c:v>
                </c:pt>
                <c:pt idx="978">
                  <c:v>125147737.66251142</c:v>
                </c:pt>
                <c:pt idx="979">
                  <c:v>118219028.82888189</c:v>
                </c:pt>
                <c:pt idx="980">
                  <c:v>125136452.46063656</c:v>
                </c:pt>
                <c:pt idx="981">
                  <c:v>122482931.33776572</c:v>
                </c:pt>
                <c:pt idx="982">
                  <c:v>123951906.10526951</c:v>
                </c:pt>
                <c:pt idx="983">
                  <c:v>121873612.89568976</c:v>
                </c:pt>
                <c:pt idx="984">
                  <c:v>116066485.23004684</c:v>
                </c:pt>
                <c:pt idx="985">
                  <c:v>113378130.72693953</c:v>
                </c:pt>
                <c:pt idx="986">
                  <c:v>108101356.7313547</c:v>
                </c:pt>
                <c:pt idx="987">
                  <c:v>112239269.76111867</c:v>
                </c:pt>
                <c:pt idx="988">
                  <c:v>103720555.33375016</c:v>
                </c:pt>
                <c:pt idx="989">
                  <c:v>104469087.62077007</c:v>
                </c:pt>
                <c:pt idx="990">
                  <c:v>99114233.112352535</c:v>
                </c:pt>
                <c:pt idx="991">
                  <c:v>95484794.943842083</c:v>
                </c:pt>
                <c:pt idx="992">
                  <c:v>101782579.12468563</c:v>
                </c:pt>
                <c:pt idx="993">
                  <c:v>102530130.09817225</c:v>
                </c:pt>
                <c:pt idx="994">
                  <c:v>100897099.32516226</c:v>
                </c:pt>
                <c:pt idx="995">
                  <c:v>95974173.031055003</c:v>
                </c:pt>
                <c:pt idx="996">
                  <c:v>97471571.21954976</c:v>
                </c:pt>
                <c:pt idx="997">
                  <c:v>88730770.174448565</c:v>
                </c:pt>
                <c:pt idx="998">
                  <c:v>86465290.117027149</c:v>
                </c:pt>
                <c:pt idx="999">
                  <c:v>88990397.603084549</c:v>
                </c:pt>
                <c:pt idx="1000">
                  <c:v>91775177.188066587</c:v>
                </c:pt>
                <c:pt idx="1001">
                  <c:v>93801772.817353383</c:v>
                </c:pt>
                <c:pt idx="1002">
                  <c:v>88968562.664978161</c:v>
                </c:pt>
                <c:pt idx="1003">
                  <c:v>84678274.159223691</c:v>
                </c:pt>
                <c:pt idx="1004">
                  <c:v>82479327.865041673</c:v>
                </c:pt>
                <c:pt idx="1005">
                  <c:v>87239143.051805496</c:v>
                </c:pt>
                <c:pt idx="1006">
                  <c:v>88058207.511460662</c:v>
                </c:pt>
                <c:pt idx="1007">
                  <c:v>85132299.503556982</c:v>
                </c:pt>
                <c:pt idx="1008">
                  <c:v>80268608.113922238</c:v>
                </c:pt>
                <c:pt idx="1009">
                  <c:v>77650837.194520175</c:v>
                </c:pt>
                <c:pt idx="1010">
                  <c:v>74760640.978264526</c:v>
                </c:pt>
                <c:pt idx="1011">
                  <c:v>72386182.432144344</c:v>
                </c:pt>
                <c:pt idx="1012">
                  <c:v>68435040.203131616</c:v>
                </c:pt>
                <c:pt idx="1013">
                  <c:v>67152344.808891296</c:v>
                </c:pt>
                <c:pt idx="1014">
                  <c:v>58187050.359712228</c:v>
                </c:pt>
                <c:pt idx="1015">
                  <c:v>71651751.338957235</c:v>
                </c:pt>
                <c:pt idx="1016">
                  <c:v>76041702.746700838</c:v>
                </c:pt>
                <c:pt idx="1017">
                  <c:v>78477251.309567273</c:v>
                </c:pt>
                <c:pt idx="1018">
                  <c:v>78788496.838670209</c:v>
                </c:pt>
                <c:pt idx="1019">
                  <c:v>81214520.077079326</c:v>
                </c:pt>
                <c:pt idx="1020">
                  <c:v>80534014.275798842</c:v>
                </c:pt>
                <c:pt idx="1021">
                  <c:v>86309971.458342776</c:v>
                </c:pt>
                <c:pt idx="1022">
                  <c:v>81910335.458250597</c:v>
                </c:pt>
                <c:pt idx="1023">
                  <c:v>83615184.899305314</c:v>
                </c:pt>
                <c:pt idx="1024">
                  <c:v>80750566.159818828</c:v>
                </c:pt>
                <c:pt idx="1025">
                  <c:v>82070850.489848077</c:v>
                </c:pt>
                <c:pt idx="1026">
                  <c:v>79108743.55139856</c:v>
                </c:pt>
                <c:pt idx="1027">
                  <c:v>66116685.312590845</c:v>
                </c:pt>
                <c:pt idx="1028">
                  <c:v>66630268.811476864</c:v>
                </c:pt>
                <c:pt idx="1029">
                  <c:v>66937490.52413781</c:v>
                </c:pt>
                <c:pt idx="1030">
                  <c:v>67380980.168598339</c:v>
                </c:pt>
                <c:pt idx="1031">
                  <c:v>68744905.155753389</c:v>
                </c:pt>
                <c:pt idx="1032">
                  <c:v>63814307.83306355</c:v>
                </c:pt>
                <c:pt idx="1033">
                  <c:v>66629634.014187753</c:v>
                </c:pt>
                <c:pt idx="1034">
                  <c:v>67890231.298987553</c:v>
                </c:pt>
                <c:pt idx="1035">
                  <c:v>68693006.332884252</c:v>
                </c:pt>
                <c:pt idx="1036">
                  <c:v>67218693.284936473</c:v>
                </c:pt>
                <c:pt idx="1037">
                  <c:v>69061918.148296893</c:v>
                </c:pt>
                <c:pt idx="1038">
                  <c:v>67678947.942416757</c:v>
                </c:pt>
                <c:pt idx="1039">
                  <c:v>65143595.950704224</c:v>
                </c:pt>
                <c:pt idx="1040">
                  <c:v>67288678.137726083</c:v>
                </c:pt>
                <c:pt idx="1041">
                  <c:v>64592685.064676352</c:v>
                </c:pt>
                <c:pt idx="1042">
                  <c:v>66443828.016643554</c:v>
                </c:pt>
                <c:pt idx="1043">
                  <c:v>66624851.809985936</c:v>
                </c:pt>
                <c:pt idx="1044">
                  <c:v>65940422.071922235</c:v>
                </c:pt>
                <c:pt idx="1045">
                  <c:v>63831417.624521069</c:v>
                </c:pt>
                <c:pt idx="1046">
                  <c:v>64296772.268178724</c:v>
                </c:pt>
                <c:pt idx="1047">
                  <c:v>62230078.437948316</c:v>
                </c:pt>
                <c:pt idx="1048">
                  <c:v>62037854.772285692</c:v>
                </c:pt>
                <c:pt idx="1049">
                  <c:v>60266498.940061033</c:v>
                </c:pt>
                <c:pt idx="1050">
                  <c:v>62892981.899015561</c:v>
                </c:pt>
                <c:pt idx="1051">
                  <c:v>62188391.172728471</c:v>
                </c:pt>
                <c:pt idx="1052">
                  <c:v>65831489.092633575</c:v>
                </c:pt>
                <c:pt idx="1053">
                  <c:v>63066067.932790883</c:v>
                </c:pt>
                <c:pt idx="1054">
                  <c:v>61353972.643976592</c:v>
                </c:pt>
                <c:pt idx="1055">
                  <c:v>60742112.598329455</c:v>
                </c:pt>
                <c:pt idx="1056">
                  <c:v>62421401.355181411</c:v>
                </c:pt>
                <c:pt idx="1057">
                  <c:v>62096114.615550935</c:v>
                </c:pt>
                <c:pt idx="1058">
                  <c:v>62853976.039996229</c:v>
                </c:pt>
                <c:pt idx="1059">
                  <c:v>65005219.452098593</c:v>
                </c:pt>
                <c:pt idx="1060">
                  <c:v>64962359.736754887</c:v>
                </c:pt>
                <c:pt idx="1061">
                  <c:v>64259741.235941328</c:v>
                </c:pt>
                <c:pt idx="1062">
                  <c:v>60872478.225266136</c:v>
                </c:pt>
                <c:pt idx="1063">
                  <c:v>58139892.318870276</c:v>
                </c:pt>
                <c:pt idx="1064">
                  <c:v>60883853.429656662</c:v>
                </c:pt>
                <c:pt idx="1065">
                  <c:v>63167724.371184595</c:v>
                </c:pt>
                <c:pt idx="1066">
                  <c:v>63960846.991001643</c:v>
                </c:pt>
                <c:pt idx="1067">
                  <c:v>65157547.009994917</c:v>
                </c:pt>
                <c:pt idx="1068">
                  <c:v>64700852.304586746</c:v>
                </c:pt>
                <c:pt idx="1069">
                  <c:v>68446784.328827858</c:v>
                </c:pt>
                <c:pt idx="1070">
                  <c:v>71585403.566642612</c:v>
                </c:pt>
                <c:pt idx="1071">
                  <c:v>75230289.130353048</c:v>
                </c:pt>
                <c:pt idx="1072">
                  <c:v>73721631.781686544</c:v>
                </c:pt>
                <c:pt idx="1073">
                  <c:v>72041421.497776002</c:v>
                </c:pt>
                <c:pt idx="1074">
                  <c:v>74485025.702153027</c:v>
                </c:pt>
                <c:pt idx="1075">
                  <c:v>76893061.314960703</c:v>
                </c:pt>
                <c:pt idx="1076">
                  <c:v>73773762.243948281</c:v>
                </c:pt>
                <c:pt idx="1077">
                  <c:v>68834821.428571433</c:v>
                </c:pt>
                <c:pt idx="1078">
                  <c:v>66680715.68414183</c:v>
                </c:pt>
                <c:pt idx="1079">
                  <c:v>67143396.887123674</c:v>
                </c:pt>
                <c:pt idx="1080">
                  <c:v>67857833.611169949</c:v>
                </c:pt>
                <c:pt idx="1081">
                  <c:v>63792651.393233642</c:v>
                </c:pt>
                <c:pt idx="1082">
                  <c:v>62606294.721559681</c:v>
                </c:pt>
                <c:pt idx="1083">
                  <c:v>67160003.736222684</c:v>
                </c:pt>
                <c:pt idx="1084">
                  <c:v>66011430.866992913</c:v>
                </c:pt>
                <c:pt idx="1085">
                  <c:v>68374655.647382915</c:v>
                </c:pt>
                <c:pt idx="1086">
                  <c:v>67343593.479646668</c:v>
                </c:pt>
                <c:pt idx="1087">
                  <c:v>66809698.951096579</c:v>
                </c:pt>
                <c:pt idx="1088">
                  <c:v>63866763.543889925</c:v>
                </c:pt>
                <c:pt idx="1089">
                  <c:v>63713245.33454711</c:v>
                </c:pt>
                <c:pt idx="1090">
                  <c:v>60812264.658418506</c:v>
                </c:pt>
                <c:pt idx="1091">
                  <c:v>57561630.352109522</c:v>
                </c:pt>
                <c:pt idx="1092">
                  <c:v>60187974.067475989</c:v>
                </c:pt>
                <c:pt idx="1093">
                  <c:v>60086059.150773063</c:v>
                </c:pt>
                <c:pt idx="1094">
                  <c:v>58777418.064093702</c:v>
                </c:pt>
                <c:pt idx="1095">
                  <c:v>55037116.491299756</c:v>
                </c:pt>
                <c:pt idx="1096">
                  <c:v>58217234.022817917</c:v>
                </c:pt>
                <c:pt idx="1097">
                  <c:v>57155848.952081986</c:v>
                </c:pt>
                <c:pt idx="1098">
                  <c:v>55957097.081013195</c:v>
                </c:pt>
                <c:pt idx="1099">
                  <c:v>56787273.186392985</c:v>
                </c:pt>
                <c:pt idx="1100">
                  <c:v>58609567.692099199</c:v>
                </c:pt>
                <c:pt idx="1101">
                  <c:v>58627018.759278417</c:v>
                </c:pt>
                <c:pt idx="1102">
                  <c:v>58947264.378970444</c:v>
                </c:pt>
                <c:pt idx="1103">
                  <c:v>60170257.713963456</c:v>
                </c:pt>
                <c:pt idx="1104">
                  <c:v>58965188.792840071</c:v>
                </c:pt>
                <c:pt idx="1105">
                  <c:v>60834092.859860718</c:v>
                </c:pt>
                <c:pt idx="1106">
                  <c:v>59529276.6934558</c:v>
                </c:pt>
                <c:pt idx="1107">
                  <c:v>56981083.343723841</c:v>
                </c:pt>
                <c:pt idx="1108">
                  <c:v>54540885.314735085</c:v>
                </c:pt>
                <c:pt idx="1109">
                  <c:v>51783953.579686753</c:v>
                </c:pt>
                <c:pt idx="1110">
                  <c:v>52142616.52748967</c:v>
                </c:pt>
                <c:pt idx="1111">
                  <c:v>49669586.057412729</c:v>
                </c:pt>
                <c:pt idx="1112">
                  <c:v>48860736.260662846</c:v>
                </c:pt>
                <c:pt idx="1113">
                  <c:v>48326864.575684465</c:v>
                </c:pt>
                <c:pt idx="1114">
                  <c:v>50284346.527128667</c:v>
                </c:pt>
                <c:pt idx="1115">
                  <c:v>48567826.481468558</c:v>
                </c:pt>
                <c:pt idx="1116">
                  <c:v>46956400.125869721</c:v>
                </c:pt>
                <c:pt idx="1117">
                  <c:v>45124812.188628517</c:v>
                </c:pt>
                <c:pt idx="1118">
                  <c:v>43477957.467594773</c:v>
                </c:pt>
                <c:pt idx="1119">
                  <c:v>43351909.452220492</c:v>
                </c:pt>
                <c:pt idx="1120">
                  <c:v>44320519.666978911</c:v>
                </c:pt>
                <c:pt idx="1121">
                  <c:v>43769462.275803283</c:v>
                </c:pt>
                <c:pt idx="1122">
                  <c:v>44740765.42603571</c:v>
                </c:pt>
                <c:pt idx="1123">
                  <c:v>44955169.674270801</c:v>
                </c:pt>
                <c:pt idx="1124">
                  <c:v>43578133.868925467</c:v>
                </c:pt>
                <c:pt idx="1125">
                  <c:v>42520177.823816307</c:v>
                </c:pt>
                <c:pt idx="1126">
                  <c:v>42581705.516838886</c:v>
                </c:pt>
                <c:pt idx="1127">
                  <c:v>42142508.749561451</c:v>
                </c:pt>
                <c:pt idx="1128">
                  <c:v>41749070.281571865</c:v>
                </c:pt>
                <c:pt idx="1129">
                  <c:v>41639189.825718321</c:v>
                </c:pt>
                <c:pt idx="1130">
                  <c:v>39902478.318993591</c:v>
                </c:pt>
                <c:pt idx="1131">
                  <c:v>41920921.007243879</c:v>
                </c:pt>
                <c:pt idx="1132">
                  <c:v>40702238.205977194</c:v>
                </c:pt>
                <c:pt idx="1133">
                  <c:v>38920387.177441955</c:v>
                </c:pt>
                <c:pt idx="1134">
                  <c:v>39399210.919356652</c:v>
                </c:pt>
                <c:pt idx="1135">
                  <c:v>40639789.960963137</c:v>
                </c:pt>
                <c:pt idx="1136">
                  <c:v>40836679.298951551</c:v>
                </c:pt>
                <c:pt idx="1137">
                  <c:v>39441677.234358728</c:v>
                </c:pt>
                <c:pt idx="1138">
                  <c:v>40981079.18710582</c:v>
                </c:pt>
                <c:pt idx="1139">
                  <c:v>40766462.474185482</c:v>
                </c:pt>
                <c:pt idx="1140">
                  <c:v>41215388.816942848</c:v>
                </c:pt>
                <c:pt idx="1141">
                  <c:v>42642943.733992033</c:v>
                </c:pt>
                <c:pt idx="1142">
                  <c:v>40636103.303812906</c:v>
                </c:pt>
                <c:pt idx="1143">
                  <c:v>41802911.43577534</c:v>
                </c:pt>
                <c:pt idx="1144">
                  <c:v>43520263.486975357</c:v>
                </c:pt>
                <c:pt idx="1145">
                  <c:v>43918805.569535315</c:v>
                </c:pt>
                <c:pt idx="1146">
                  <c:v>42691343.380152591</c:v>
                </c:pt>
                <c:pt idx="1147">
                  <c:v>41466938.63674996</c:v>
                </c:pt>
                <c:pt idx="1148">
                  <c:v>42123893.805309735</c:v>
                </c:pt>
                <c:pt idx="1149">
                  <c:v>41535816.362986781</c:v>
                </c:pt>
                <c:pt idx="1150">
                  <c:v>40610257.9544314</c:v>
                </c:pt>
                <c:pt idx="1151">
                  <c:v>43242776.93842911</c:v>
                </c:pt>
                <c:pt idx="1152">
                  <c:v>38848210.578055747</c:v>
                </c:pt>
                <c:pt idx="1153">
                  <c:v>44059668.710533544</c:v>
                </c:pt>
                <c:pt idx="1154">
                  <c:v>46514177.482109033</c:v>
                </c:pt>
                <c:pt idx="1155">
                  <c:v>48235326.811916411</c:v>
                </c:pt>
                <c:pt idx="1156">
                  <c:v>48425928.494161375</c:v>
                </c:pt>
                <c:pt idx="1157">
                  <c:v>45477494.797159202</c:v>
                </c:pt>
                <c:pt idx="1158">
                  <c:v>45305410.933432505</c:v>
                </c:pt>
                <c:pt idx="1159">
                  <c:v>44197594.688724421</c:v>
                </c:pt>
                <c:pt idx="1160">
                  <c:v>43543587.819000646</c:v>
                </c:pt>
                <c:pt idx="1161">
                  <c:v>43344511.056161389</c:v>
                </c:pt>
                <c:pt idx="1162">
                  <c:v>43984763.899105959</c:v>
                </c:pt>
                <c:pt idx="1163">
                  <c:v>45804512.931389883</c:v>
                </c:pt>
                <c:pt idx="1164">
                  <c:v>44035441.18320436</c:v>
                </c:pt>
                <c:pt idx="1165">
                  <c:v>41601805.516452178</c:v>
                </c:pt>
                <c:pt idx="1166">
                  <c:v>40297122.062952563</c:v>
                </c:pt>
                <c:pt idx="1167">
                  <c:v>39095346.93416857</c:v>
                </c:pt>
                <c:pt idx="1168">
                  <c:v>39768865.051767156</c:v>
                </c:pt>
                <c:pt idx="1169">
                  <c:v>39498420.298671484</c:v>
                </c:pt>
                <c:pt idx="1170">
                  <c:v>40053848.278038584</c:v>
                </c:pt>
                <c:pt idx="1171">
                  <c:v>36468472.46891652</c:v>
                </c:pt>
                <c:pt idx="1172">
                  <c:v>38945959.128417991</c:v>
                </c:pt>
                <c:pt idx="1173">
                  <c:v>37874663.551876493</c:v>
                </c:pt>
                <c:pt idx="1174">
                  <c:v>36010089.754239522</c:v>
                </c:pt>
                <c:pt idx="1175">
                  <c:v>34763369.544112086</c:v>
                </c:pt>
                <c:pt idx="1176">
                  <c:v>33856647.680051893</c:v>
                </c:pt>
                <c:pt idx="1177">
                  <c:v>35866483.814514227</c:v>
                </c:pt>
                <c:pt idx="1178">
                  <c:v>37958911.336622909</c:v>
                </c:pt>
                <c:pt idx="1179">
                  <c:v>37737881.132627882</c:v>
                </c:pt>
                <c:pt idx="1180">
                  <c:v>37810445.748710118</c:v>
                </c:pt>
                <c:pt idx="1181">
                  <c:v>37630032.378923491</c:v>
                </c:pt>
                <c:pt idx="1182">
                  <c:v>38240110.316297509</c:v>
                </c:pt>
                <c:pt idx="1183">
                  <c:v>36441095.602670334</c:v>
                </c:pt>
                <c:pt idx="1184">
                  <c:v>34706582.440721415</c:v>
                </c:pt>
                <c:pt idx="1185">
                  <c:v>33142558.712998159</c:v>
                </c:pt>
                <c:pt idx="1186">
                  <c:v>31901302.335593585</c:v>
                </c:pt>
                <c:pt idx="1187">
                  <c:v>31963202.718396489</c:v>
                </c:pt>
                <c:pt idx="1188">
                  <c:v>33273130.678052895</c:v>
                </c:pt>
                <c:pt idx="1189">
                  <c:v>32653170.066002339</c:v>
                </c:pt>
                <c:pt idx="1190">
                  <c:v>32754396.325567048</c:v>
                </c:pt>
                <c:pt idx="1191">
                  <c:v>31414863.218379218</c:v>
                </c:pt>
                <c:pt idx="1192">
                  <c:v>29930777.361159269</c:v>
                </c:pt>
                <c:pt idx="1193">
                  <c:v>30128790.418349907</c:v>
                </c:pt>
                <c:pt idx="1194">
                  <c:v>30369840.710341237</c:v>
                </c:pt>
                <c:pt idx="1195">
                  <c:v>29701067.491308071</c:v>
                </c:pt>
                <c:pt idx="1196">
                  <c:v>28817826.17007127</c:v>
                </c:pt>
                <c:pt idx="1197">
                  <c:v>29476476.849675532</c:v>
                </c:pt>
                <c:pt idx="1198">
                  <c:v>29105598.172025461</c:v>
                </c:pt>
                <c:pt idx="1199">
                  <c:v>28218667.634218499</c:v>
                </c:pt>
                <c:pt idx="1200">
                  <c:v>28839685.827889882</c:v>
                </c:pt>
                <c:pt idx="1201">
                  <c:v>29087604.24637365</c:v>
                </c:pt>
                <c:pt idx="1202">
                  <c:v>28164166.46838462</c:v>
                </c:pt>
                <c:pt idx="1203">
                  <c:v>27072948.69944603</c:v>
                </c:pt>
                <c:pt idx="1204">
                  <c:v>26519102.079183545</c:v>
                </c:pt>
                <c:pt idx="1205">
                  <c:v>26511075.593174554</c:v>
                </c:pt>
                <c:pt idx="1206">
                  <c:v>26567879.565246742</c:v>
                </c:pt>
                <c:pt idx="1207">
                  <c:v>25206518.231687643</c:v>
                </c:pt>
                <c:pt idx="1208">
                  <c:v>26492910.712077089</c:v>
                </c:pt>
                <c:pt idx="1209">
                  <c:v>21359174.311926607</c:v>
                </c:pt>
                <c:pt idx="1210">
                  <c:v>25957679.882853981</c:v>
                </c:pt>
                <c:pt idx="1211">
                  <c:v>25901848.960101388</c:v>
                </c:pt>
                <c:pt idx="1212">
                  <c:v>24612628.316870037</c:v>
                </c:pt>
                <c:pt idx="1213">
                  <c:v>25887549.027320441</c:v>
                </c:pt>
                <c:pt idx="1214">
                  <c:v>26319148.695819166</c:v>
                </c:pt>
                <c:pt idx="1215">
                  <c:v>26391862.955032121</c:v>
                </c:pt>
                <c:pt idx="1216">
                  <c:v>27431334.000160959</c:v>
                </c:pt>
                <c:pt idx="1217">
                  <c:v>27038913.799414348</c:v>
                </c:pt>
                <c:pt idx="1218">
                  <c:v>27288377.130479392</c:v>
                </c:pt>
                <c:pt idx="1219">
                  <c:v>27003073.239793275</c:v>
                </c:pt>
                <c:pt idx="1220">
                  <c:v>27454528.794612177</c:v>
                </c:pt>
                <c:pt idx="1221">
                  <c:v>27638851.267628361</c:v>
                </c:pt>
                <c:pt idx="1222">
                  <c:v>27401542.833942346</c:v>
                </c:pt>
                <c:pt idx="1223">
                  <c:v>27955890.766015574</c:v>
                </c:pt>
                <c:pt idx="1224">
                  <c:v>27525585.520404235</c:v>
                </c:pt>
                <c:pt idx="1225">
                  <c:v>26245079.084069043</c:v>
                </c:pt>
                <c:pt idx="1226">
                  <c:v>25728524.076972656</c:v>
                </c:pt>
                <c:pt idx="1227">
                  <c:v>29014607.700416647</c:v>
                </c:pt>
                <c:pt idx="1228">
                  <c:v>24676924.383846749</c:v>
                </c:pt>
                <c:pt idx="1229">
                  <c:v>24227357.888345107</c:v>
                </c:pt>
                <c:pt idx="1230">
                  <c:v>23883869.657902751</c:v>
                </c:pt>
                <c:pt idx="1231">
                  <c:v>28275878.236611068</c:v>
                </c:pt>
                <c:pt idx="1232">
                  <c:v>28824937.178413305</c:v>
                </c:pt>
                <c:pt idx="1233">
                  <c:v>22790213.178294573</c:v>
                </c:pt>
                <c:pt idx="1234">
                  <c:v>27910846.989905838</c:v>
                </c:pt>
                <c:pt idx="1235">
                  <c:v>24348011.970927745</c:v>
                </c:pt>
                <c:pt idx="1236">
                  <c:v>30927442.034872819</c:v>
                </c:pt>
                <c:pt idx="1237">
                  <c:v>30387288.97715988</c:v>
                </c:pt>
                <c:pt idx="1238">
                  <c:v>31324552.371864092</c:v>
                </c:pt>
                <c:pt idx="1239">
                  <c:v>32664835.50940036</c:v>
                </c:pt>
                <c:pt idx="1240">
                  <c:v>31449268.128330234</c:v>
                </c:pt>
                <c:pt idx="1241">
                  <c:v>30112226.448032919</c:v>
                </c:pt>
                <c:pt idx="1242">
                  <c:v>29544347.130773749</c:v>
                </c:pt>
                <c:pt idx="1243">
                  <c:v>28634129.872078627</c:v>
                </c:pt>
                <c:pt idx="1244">
                  <c:v>29306710.968397822</c:v>
                </c:pt>
                <c:pt idx="1245">
                  <c:v>30551253.871515635</c:v>
                </c:pt>
                <c:pt idx="1246">
                  <c:v>29964566.786786065</c:v>
                </c:pt>
                <c:pt idx="1247">
                  <c:v>26340804.427963551</c:v>
                </c:pt>
                <c:pt idx="1248">
                  <c:v>27509667.756787907</c:v>
                </c:pt>
                <c:pt idx="1249">
                  <c:v>29142246.258332286</c:v>
                </c:pt>
                <c:pt idx="1250">
                  <c:v>27937865.826204412</c:v>
                </c:pt>
                <c:pt idx="1251">
                  <c:v>30923030.667468432</c:v>
                </c:pt>
                <c:pt idx="1252">
                  <c:v>28810951.697175197</c:v>
                </c:pt>
                <c:pt idx="1253">
                  <c:v>29422504.564439885</c:v>
                </c:pt>
                <c:pt idx="1254">
                  <c:v>28400743.786380857</c:v>
                </c:pt>
                <c:pt idx="1255">
                  <c:v>25645372.416900925</c:v>
                </c:pt>
                <c:pt idx="1256">
                  <c:v>28370082.144401211</c:v>
                </c:pt>
                <c:pt idx="1257">
                  <c:v>25859507.880712099</c:v>
                </c:pt>
                <c:pt idx="1258">
                  <c:v>22023314.749113027</c:v>
                </c:pt>
                <c:pt idx="1259">
                  <c:v>22864841.086550094</c:v>
                </c:pt>
                <c:pt idx="1260">
                  <c:v>18046693.673401222</c:v>
                </c:pt>
                <c:pt idx="1261">
                  <c:v>21757436.112274822</c:v>
                </c:pt>
                <c:pt idx="1262">
                  <c:v>22598067.083570212</c:v>
                </c:pt>
                <c:pt idx="1263">
                  <c:v>22254750.33141847</c:v>
                </c:pt>
                <c:pt idx="1264">
                  <c:v>21074597.606273215</c:v>
                </c:pt>
                <c:pt idx="1265">
                  <c:v>22054306.088864509</c:v>
                </c:pt>
                <c:pt idx="1266">
                  <c:v>19045846.631989356</c:v>
                </c:pt>
                <c:pt idx="1267">
                  <c:v>21769933.270596288</c:v>
                </c:pt>
                <c:pt idx="1268">
                  <c:v>22306389.131678052</c:v>
                </c:pt>
                <c:pt idx="1269">
                  <c:v>25786723.809982423</c:v>
                </c:pt>
                <c:pt idx="1270">
                  <c:v>26652365.775925472</c:v>
                </c:pt>
                <c:pt idx="1271">
                  <c:v>25022103.831330765</c:v>
                </c:pt>
                <c:pt idx="1272">
                  <c:v>24825674.439871971</c:v>
                </c:pt>
                <c:pt idx="1273">
                  <c:v>25301783.264746226</c:v>
                </c:pt>
                <c:pt idx="1274">
                  <c:v>25419847.328244276</c:v>
                </c:pt>
                <c:pt idx="1275">
                  <c:v>23674033.14917127</c:v>
                </c:pt>
                <c:pt idx="1276">
                  <c:v>23100336.99315143</c:v>
                </c:pt>
                <c:pt idx="1277">
                  <c:v>22120882.704641808</c:v>
                </c:pt>
                <c:pt idx="1278">
                  <c:v>23001526.38464893</c:v>
                </c:pt>
                <c:pt idx="1279">
                  <c:v>22976475.713352211</c:v>
                </c:pt>
                <c:pt idx="1280">
                  <c:v>21897302.001740646</c:v>
                </c:pt>
                <c:pt idx="1281">
                  <c:v>22293568.013906997</c:v>
                </c:pt>
                <c:pt idx="1282">
                  <c:v>23301482.701812193</c:v>
                </c:pt>
                <c:pt idx="1283">
                  <c:v>23162266.226622663</c:v>
                </c:pt>
                <c:pt idx="1284">
                  <c:v>22320954.907161802</c:v>
                </c:pt>
                <c:pt idx="1285">
                  <c:v>22904135.338345863</c:v>
                </c:pt>
                <c:pt idx="1286">
                  <c:v>21707463.665173206</c:v>
                </c:pt>
                <c:pt idx="1287">
                  <c:v>22000775.279654447</c:v>
                </c:pt>
                <c:pt idx="1288">
                  <c:v>21601220.188574597</c:v>
                </c:pt>
                <c:pt idx="1289">
                  <c:v>22223516.361619525</c:v>
                </c:pt>
                <c:pt idx="1290">
                  <c:v>15655359.194199944</c:v>
                </c:pt>
                <c:pt idx="1291">
                  <c:v>16215282.471872982</c:v>
                </c:pt>
                <c:pt idx="1292">
                  <c:v>15664593.4116563</c:v>
                </c:pt>
                <c:pt idx="1293">
                  <c:v>14457549.714121327</c:v>
                </c:pt>
                <c:pt idx="1294">
                  <c:v>13612524.957115941</c:v>
                </c:pt>
                <c:pt idx="1295">
                  <c:v>13616121.679423682</c:v>
                </c:pt>
                <c:pt idx="1296">
                  <c:v>13390018.306195201</c:v>
                </c:pt>
                <c:pt idx="1297">
                  <c:v>13386256.990422318</c:v>
                </c:pt>
                <c:pt idx="1298">
                  <c:v>13893338.62576374</c:v>
                </c:pt>
                <c:pt idx="1299">
                  <c:v>14477252.719166217</c:v>
                </c:pt>
                <c:pt idx="1300">
                  <c:v>13955982.139718033</c:v>
                </c:pt>
                <c:pt idx="1301">
                  <c:v>13698802.999711566</c:v>
                </c:pt>
                <c:pt idx="1302">
                  <c:v>14021377.65477143</c:v>
                </c:pt>
                <c:pt idx="1303">
                  <c:v>14746260.073287081</c:v>
                </c:pt>
                <c:pt idx="1304">
                  <c:v>15279302.198800655</c:v>
                </c:pt>
                <c:pt idx="1305">
                  <c:v>15935848.974783357</c:v>
                </c:pt>
                <c:pt idx="1306">
                  <c:v>16965209.163127434</c:v>
                </c:pt>
                <c:pt idx="1307">
                  <c:v>17337640.882558096</c:v>
                </c:pt>
                <c:pt idx="1308">
                  <c:v>16265839.151797259</c:v>
                </c:pt>
                <c:pt idx="1309">
                  <c:v>16707246.088758908</c:v>
                </c:pt>
                <c:pt idx="1310">
                  <c:v>16552897.270267693</c:v>
                </c:pt>
                <c:pt idx="1311">
                  <c:v>16885709.95298994</c:v>
                </c:pt>
                <c:pt idx="1312">
                  <c:v>17319102.214902557</c:v>
                </c:pt>
                <c:pt idx="1313">
                  <c:v>17011450.014432792</c:v>
                </c:pt>
                <c:pt idx="1314">
                  <c:v>19359853.612817805</c:v>
                </c:pt>
                <c:pt idx="1315">
                  <c:v>20221456.545786124</c:v>
                </c:pt>
                <c:pt idx="1316">
                  <c:v>22083346.759900752</c:v>
                </c:pt>
                <c:pt idx="1317">
                  <c:v>21708442.130134769</c:v>
                </c:pt>
                <c:pt idx="1318">
                  <c:v>20311307.69013368</c:v>
                </c:pt>
                <c:pt idx="1319">
                  <c:v>18865571.889923815</c:v>
                </c:pt>
                <c:pt idx="1320">
                  <c:v>19628673.67423534</c:v>
                </c:pt>
                <c:pt idx="1321">
                  <c:v>17549207.829089817</c:v>
                </c:pt>
                <c:pt idx="1322">
                  <c:v>17392705.167173252</c:v>
                </c:pt>
                <c:pt idx="1323">
                  <c:v>17261597.694930609</c:v>
                </c:pt>
                <c:pt idx="1324">
                  <c:v>18548152.458539423</c:v>
                </c:pt>
                <c:pt idx="1325">
                  <c:v>25904290.322232649</c:v>
                </c:pt>
                <c:pt idx="1326">
                  <c:v>16762886.741874233</c:v>
                </c:pt>
                <c:pt idx="1327">
                  <c:v>16154742.566565435</c:v>
                </c:pt>
                <c:pt idx="1328">
                  <c:v>15702166.611408226</c:v>
                </c:pt>
                <c:pt idx="1329">
                  <c:v>16692142.460639898</c:v>
                </c:pt>
                <c:pt idx="1330">
                  <c:v>17660644.539958268</c:v>
                </c:pt>
                <c:pt idx="1331">
                  <c:v>15044747.268313916</c:v>
                </c:pt>
                <c:pt idx="1332">
                  <c:v>14290609.507144941</c:v>
                </c:pt>
                <c:pt idx="1333">
                  <c:v>13912288.480011823</c:v>
                </c:pt>
                <c:pt idx="1334">
                  <c:v>13971844.238563985</c:v>
                </c:pt>
                <c:pt idx="1335">
                  <c:v>14891228.882203193</c:v>
                </c:pt>
                <c:pt idx="1336">
                  <c:v>14292035.398230089</c:v>
                </c:pt>
                <c:pt idx="1337">
                  <c:v>13555044.196069837</c:v>
                </c:pt>
                <c:pt idx="1338">
                  <c:v>14455646.737006644</c:v>
                </c:pt>
                <c:pt idx="1339">
                  <c:v>15358469.23946391</c:v>
                </c:pt>
                <c:pt idx="1340">
                  <c:v>15946814.728229105</c:v>
                </c:pt>
                <c:pt idx="1341">
                  <c:v>17069890.070605058</c:v>
                </c:pt>
                <c:pt idx="1342">
                  <c:v>17345835.982199617</c:v>
                </c:pt>
                <c:pt idx="1343">
                  <c:v>16698761.413977036</c:v>
                </c:pt>
                <c:pt idx="1344">
                  <c:v>16777881.474568363</c:v>
                </c:pt>
                <c:pt idx="1345">
                  <c:v>17341838.186474439</c:v>
                </c:pt>
                <c:pt idx="1346">
                  <c:v>16048951.048951048</c:v>
                </c:pt>
                <c:pt idx="1347">
                  <c:v>15082199.54648526</c:v>
                </c:pt>
                <c:pt idx="1348">
                  <c:v>14618302.285385059</c:v>
                </c:pt>
                <c:pt idx="1349">
                  <c:v>14179039.301310044</c:v>
                </c:pt>
                <c:pt idx="1350">
                  <c:v>13511132.623426912</c:v>
                </c:pt>
                <c:pt idx="1351">
                  <c:v>12770636.960868323</c:v>
                </c:pt>
                <c:pt idx="1352">
                  <c:v>12739933.680720039</c:v>
                </c:pt>
                <c:pt idx="1353">
                  <c:v>12750799.924712969</c:v>
                </c:pt>
                <c:pt idx="1354">
                  <c:v>13291522.062469013</c:v>
                </c:pt>
                <c:pt idx="1355">
                  <c:v>12463080.168776371</c:v>
                </c:pt>
                <c:pt idx="1356">
                  <c:v>12724302.711137118</c:v>
                </c:pt>
                <c:pt idx="1357">
                  <c:v>14119318.181818182</c:v>
                </c:pt>
                <c:pt idx="1358">
                  <c:v>13339933.305543976</c:v>
                </c:pt>
                <c:pt idx="1359">
                  <c:v>13178160.334114291</c:v>
                </c:pt>
                <c:pt idx="1360">
                  <c:v>12890717.382735515</c:v>
                </c:pt>
                <c:pt idx="1361">
                  <c:v>12680222.683525193</c:v>
                </c:pt>
                <c:pt idx="1362">
                  <c:v>13151977.99070297</c:v>
                </c:pt>
                <c:pt idx="1363">
                  <c:v>11619877.942458587</c:v>
                </c:pt>
                <c:pt idx="1364">
                  <c:v>11666523.605150215</c:v>
                </c:pt>
                <c:pt idx="1365">
                  <c:v>13976686.610274397</c:v>
                </c:pt>
                <c:pt idx="1366">
                  <c:v>14499259.72927242</c:v>
                </c:pt>
                <c:pt idx="1367">
                  <c:v>14717153.284671532</c:v>
                </c:pt>
                <c:pt idx="1368">
                  <c:v>14975969.41561988</c:v>
                </c:pt>
                <c:pt idx="1369">
                  <c:v>14693812.460131831</c:v>
                </c:pt>
                <c:pt idx="1370">
                  <c:v>14577908.217716115</c:v>
                </c:pt>
                <c:pt idx="1371">
                  <c:v>32219047.619047619</c:v>
                </c:pt>
                <c:pt idx="1372">
                  <c:v>31348809.523809522</c:v>
                </c:pt>
                <c:pt idx="1373">
                  <c:v>31672619.047619049</c:v>
                </c:pt>
                <c:pt idx="1374">
                  <c:v>32036904.761904761</c:v>
                </c:pt>
                <c:pt idx="1375">
                  <c:v>32178571.428571429</c:v>
                </c:pt>
                <c:pt idx="1376">
                  <c:v>33210714.285714287</c:v>
                </c:pt>
                <c:pt idx="1377">
                  <c:v>32219047.619047619</c:v>
                </c:pt>
                <c:pt idx="1378">
                  <c:v>30842857.142857142</c:v>
                </c:pt>
                <c:pt idx="1379">
                  <c:v>32340476.19047619</c:v>
                </c:pt>
                <c:pt idx="1380">
                  <c:v>33190476.19047619</c:v>
                </c:pt>
                <c:pt idx="1381">
                  <c:v>33534523.80952381</c:v>
                </c:pt>
                <c:pt idx="1382">
                  <c:v>33514285.714285713</c:v>
                </c:pt>
                <c:pt idx="1383">
                  <c:v>34020238.095238097</c:v>
                </c:pt>
                <c:pt idx="1384">
                  <c:v>35032142.857142858</c:v>
                </c:pt>
                <c:pt idx="1385">
                  <c:v>35032142.857142858</c:v>
                </c:pt>
                <c:pt idx="1386">
                  <c:v>35032142.857142858</c:v>
                </c:pt>
                <c:pt idx="1387">
                  <c:v>35032142.857142858</c:v>
                </c:pt>
                <c:pt idx="1388">
                  <c:v>35355952.380952381</c:v>
                </c:pt>
                <c:pt idx="1389">
                  <c:v>36084523.809523806</c:v>
                </c:pt>
                <c:pt idx="1390">
                  <c:v>35538095.238095239</c:v>
                </c:pt>
                <c:pt idx="1391">
                  <c:v>35194047.619047619</c:v>
                </c:pt>
                <c:pt idx="1392">
                  <c:v>35173809.523809522</c:v>
                </c:pt>
                <c:pt idx="1393">
                  <c:v>35335714.285714284</c:v>
                </c:pt>
                <c:pt idx="1394">
                  <c:v>36792857.142857142</c:v>
                </c:pt>
                <c:pt idx="1395">
                  <c:v>37602380.952380955</c:v>
                </c:pt>
                <c:pt idx="1396">
                  <c:v>36752380.952380955</c:v>
                </c:pt>
                <c:pt idx="1397">
                  <c:v>35234523.809523806</c:v>
                </c:pt>
                <c:pt idx="1398">
                  <c:v>35113095.238095239</c:v>
                </c:pt>
                <c:pt idx="1399">
                  <c:v>34829761.904761903</c:v>
                </c:pt>
                <c:pt idx="1400">
                  <c:v>34890476.190476194</c:v>
                </c:pt>
                <c:pt idx="1401">
                  <c:v>35497619.047619045</c:v>
                </c:pt>
                <c:pt idx="1402">
                  <c:v>35882142.857142858</c:v>
                </c:pt>
                <c:pt idx="1403">
                  <c:v>36711904.761904761</c:v>
                </c:pt>
                <c:pt idx="1404">
                  <c:v>36226190.476190478</c:v>
                </c:pt>
                <c:pt idx="1405">
                  <c:v>37096428.571428575</c:v>
                </c:pt>
                <c:pt idx="1406">
                  <c:v>37460714.285714284</c:v>
                </c:pt>
                <c:pt idx="1407">
                  <c:v>38634523.809523806</c:v>
                </c:pt>
                <c:pt idx="1408">
                  <c:v>37966666.666666664</c:v>
                </c:pt>
                <c:pt idx="1409">
                  <c:v>36367857.142857142</c:v>
                </c:pt>
                <c:pt idx="1410">
                  <c:v>35659523.809523806</c:v>
                </c:pt>
                <c:pt idx="1411">
                  <c:v>35396428.571428575</c:v>
                </c:pt>
                <c:pt idx="1412">
                  <c:v>35416666.666666664</c:v>
                </c:pt>
                <c:pt idx="1413">
                  <c:v>35416666.666666664</c:v>
                </c:pt>
                <c:pt idx="1414">
                  <c:v>35376190.476190478</c:v>
                </c:pt>
                <c:pt idx="1415">
                  <c:v>36327380.952380955</c:v>
                </c:pt>
                <c:pt idx="1416">
                  <c:v>35436904.761904761</c:v>
                </c:pt>
                <c:pt idx="1417">
                  <c:v>35700000</c:v>
                </c:pt>
                <c:pt idx="1418">
                  <c:v>34627380.952380955</c:v>
                </c:pt>
                <c:pt idx="1419">
                  <c:v>33878571.428571425</c:v>
                </c:pt>
                <c:pt idx="1420">
                  <c:v>32988095.238095239</c:v>
                </c:pt>
                <c:pt idx="1421">
                  <c:v>32947619.047619049</c:v>
                </c:pt>
                <c:pt idx="1422">
                  <c:v>33352380.952380951</c:v>
                </c:pt>
                <c:pt idx="1423">
                  <c:v>33858333.333333336</c:v>
                </c:pt>
                <c:pt idx="1424">
                  <c:v>34364285.714285716</c:v>
                </c:pt>
                <c:pt idx="1425">
                  <c:v>33696428.571428575</c:v>
                </c:pt>
                <c:pt idx="1426">
                  <c:v>33534523.80952381</c:v>
                </c:pt>
                <c:pt idx="1427">
                  <c:v>34546428.571428575</c:v>
                </c:pt>
                <c:pt idx="1428">
                  <c:v>35052380.952380955</c:v>
                </c:pt>
                <c:pt idx="1429">
                  <c:v>34951190.476190478</c:v>
                </c:pt>
                <c:pt idx="1430">
                  <c:v>33959523.809523806</c:v>
                </c:pt>
                <c:pt idx="1431">
                  <c:v>33028571.428571429</c:v>
                </c:pt>
                <c:pt idx="1432">
                  <c:v>32421428.571428571</c:v>
                </c:pt>
                <c:pt idx="1433">
                  <c:v>32340476.19047619</c:v>
                </c:pt>
                <c:pt idx="1434">
                  <c:v>32482142.857142858</c:v>
                </c:pt>
                <c:pt idx="1435">
                  <c:v>32320238.095238097</c:v>
                </c:pt>
                <c:pt idx="1436">
                  <c:v>32866666.666666668</c:v>
                </c:pt>
                <c:pt idx="1437">
                  <c:v>33959523.809523806</c:v>
                </c:pt>
                <c:pt idx="1438">
                  <c:v>27884033.409998789</c:v>
                </c:pt>
                <c:pt idx="1439">
                  <c:v>28105158.528916568</c:v>
                </c:pt>
                <c:pt idx="1440">
                  <c:v>28794506.612410985</c:v>
                </c:pt>
                <c:pt idx="1441">
                  <c:v>29541864.139020536</c:v>
                </c:pt>
                <c:pt idx="1442">
                  <c:v>30007795.031692959</c:v>
                </c:pt>
                <c:pt idx="1443">
                  <c:v>30133196.721311476</c:v>
                </c:pt>
                <c:pt idx="1444">
                  <c:v>30815288.713910762</c:v>
                </c:pt>
                <c:pt idx="1445">
                  <c:v>31206935.560171951</c:v>
                </c:pt>
                <c:pt idx="1446">
                  <c:v>31756812.636976387</c:v>
                </c:pt>
                <c:pt idx="1447">
                  <c:v>31339944.116473034</c:v>
                </c:pt>
                <c:pt idx="1448">
                  <c:v>30255541.2886522</c:v>
                </c:pt>
                <c:pt idx="1449">
                  <c:v>30051398.36857</c:v>
                </c:pt>
                <c:pt idx="1450">
                  <c:v>30066819.795364376</c:v>
                </c:pt>
                <c:pt idx="1451">
                  <c:v>30226024.237849623</c:v>
                </c:pt>
                <c:pt idx="1452">
                  <c:v>31174550.704019081</c:v>
                </c:pt>
                <c:pt idx="1453">
                  <c:v>32280881.8279186</c:v>
                </c:pt>
                <c:pt idx="1454">
                  <c:v>30828819.189014468</c:v>
                </c:pt>
                <c:pt idx="1455">
                  <c:v>31653266.219737634</c:v>
                </c:pt>
                <c:pt idx="1456">
                  <c:v>33186206.588298395</c:v>
                </c:pt>
                <c:pt idx="1457">
                  <c:v>34553932.584269665</c:v>
                </c:pt>
                <c:pt idx="1458">
                  <c:v>35027315.033385038</c:v>
                </c:pt>
                <c:pt idx="1459">
                  <c:v>35297290.009437777</c:v>
                </c:pt>
                <c:pt idx="1460">
                  <c:v>35876251.627677247</c:v>
                </c:pt>
                <c:pt idx="1461">
                  <c:v>37576539.194796458</c:v>
                </c:pt>
                <c:pt idx="1462">
                  <c:v>37309269.341937222</c:v>
                </c:pt>
                <c:pt idx="1463">
                  <c:v>37389638.327432439</c:v>
                </c:pt>
                <c:pt idx="1464">
                  <c:v>37487686.934718363</c:v>
                </c:pt>
                <c:pt idx="1465">
                  <c:v>37603305.785123967</c:v>
                </c:pt>
                <c:pt idx="1466">
                  <c:v>38226820.900774106</c:v>
                </c:pt>
                <c:pt idx="1467">
                  <c:v>37881675.256615706</c:v>
                </c:pt>
                <c:pt idx="1468">
                  <c:v>38169194.616534926</c:v>
                </c:pt>
                <c:pt idx="1469">
                  <c:v>35322257.351269811</c:v>
                </c:pt>
                <c:pt idx="1470">
                  <c:v>34244805.02164147</c:v>
                </c:pt>
                <c:pt idx="1471">
                  <c:v>35053018.372703411</c:v>
                </c:pt>
                <c:pt idx="1472">
                  <c:v>36468282.329499923</c:v>
                </c:pt>
                <c:pt idx="1473">
                  <c:v>36717495.127749339</c:v>
                </c:pt>
                <c:pt idx="1474">
                  <c:v>37466377.440347068</c:v>
                </c:pt>
                <c:pt idx="1475">
                  <c:v>36528685.548293389</c:v>
                </c:pt>
                <c:pt idx="1476">
                  <c:v>37272746.67121885</c:v>
                </c:pt>
                <c:pt idx="1477">
                  <c:v>37972508.591065295</c:v>
                </c:pt>
                <c:pt idx="1478">
                  <c:v>36989109.82760901</c:v>
                </c:pt>
                <c:pt idx="1479">
                  <c:v>37467278.938728429</c:v>
                </c:pt>
                <c:pt idx="1480">
                  <c:v>37106219.042377546</c:v>
                </c:pt>
                <c:pt idx="1481">
                  <c:v>38086075.725406937</c:v>
                </c:pt>
                <c:pt idx="1482">
                  <c:v>39447972.64289204</c:v>
                </c:pt>
                <c:pt idx="1483">
                  <c:v>39039705.135844976</c:v>
                </c:pt>
                <c:pt idx="1484">
                  <c:v>38415117.61078319</c:v>
                </c:pt>
                <c:pt idx="1485">
                  <c:v>38923869.490555234</c:v>
                </c:pt>
                <c:pt idx="1486">
                  <c:v>40795504.627589248</c:v>
                </c:pt>
                <c:pt idx="1487">
                  <c:v>43186053.299207471</c:v>
                </c:pt>
                <c:pt idx="1488">
                  <c:v>44314266.809646584</c:v>
                </c:pt>
                <c:pt idx="1489">
                  <c:v>44332824.00966955</c:v>
                </c:pt>
                <c:pt idx="1490">
                  <c:v>44914186.201049469</c:v>
                </c:pt>
                <c:pt idx="1491">
                  <c:v>45013768.462256208</c:v>
                </c:pt>
                <c:pt idx="1492">
                  <c:v>45330201.713180438</c:v>
                </c:pt>
                <c:pt idx="1493">
                  <c:v>45133436.183195561</c:v>
                </c:pt>
                <c:pt idx="1494">
                  <c:v>45992613.111726686</c:v>
                </c:pt>
                <c:pt idx="1495">
                  <c:v>47222222.222222224</c:v>
                </c:pt>
                <c:pt idx="1496">
                  <c:v>46218983.851910204</c:v>
                </c:pt>
                <c:pt idx="1497">
                  <c:v>45078154.075176775</c:v>
                </c:pt>
                <c:pt idx="1498">
                  <c:v>44057509.461829595</c:v>
                </c:pt>
                <c:pt idx="1499">
                  <c:v>45148049.39657592</c:v>
                </c:pt>
                <c:pt idx="1500">
                  <c:v>47282582.966434695</c:v>
                </c:pt>
                <c:pt idx="1501">
                  <c:v>46876712.981720254</c:v>
                </c:pt>
                <c:pt idx="1502">
                  <c:v>49233355.589469671</c:v>
                </c:pt>
                <c:pt idx="1503">
                  <c:v>49013749.910013676</c:v>
                </c:pt>
                <c:pt idx="1504">
                  <c:v>47235830.93179635</c:v>
                </c:pt>
                <c:pt idx="1505">
                  <c:v>45378030.011542901</c:v>
                </c:pt>
                <c:pt idx="1506">
                  <c:v>45181776.787212119</c:v>
                </c:pt>
                <c:pt idx="1507">
                  <c:v>44970634.0644852</c:v>
                </c:pt>
                <c:pt idx="1508">
                  <c:v>46254071.661237784</c:v>
                </c:pt>
                <c:pt idx="1509">
                  <c:v>48305165.892660506</c:v>
                </c:pt>
                <c:pt idx="1510">
                  <c:v>48574930.308564834</c:v>
                </c:pt>
                <c:pt idx="1511">
                  <c:v>48106278.801843315</c:v>
                </c:pt>
                <c:pt idx="1512">
                  <c:v>46069028.199669927</c:v>
                </c:pt>
                <c:pt idx="1513">
                  <c:v>46393485.621631935</c:v>
                </c:pt>
                <c:pt idx="1514">
                  <c:v>44300598.431204252</c:v>
                </c:pt>
                <c:pt idx="1515">
                  <c:v>42390578.811862305</c:v>
                </c:pt>
                <c:pt idx="1516">
                  <c:v>43988934.201426156</c:v>
                </c:pt>
                <c:pt idx="1517">
                  <c:v>43207569.768834591</c:v>
                </c:pt>
                <c:pt idx="1518">
                  <c:v>41103773.359174982</c:v>
                </c:pt>
                <c:pt idx="1519">
                  <c:v>39537733.355757907</c:v>
                </c:pt>
                <c:pt idx="1520">
                  <c:v>38296454.278858975</c:v>
                </c:pt>
                <c:pt idx="1521">
                  <c:v>38306666.666666664</c:v>
                </c:pt>
                <c:pt idx="1522">
                  <c:v>38116591.928251117</c:v>
                </c:pt>
                <c:pt idx="1523">
                  <c:v>38444189.788852587</c:v>
                </c:pt>
                <c:pt idx="1524">
                  <c:v>38565640.787835889</c:v>
                </c:pt>
                <c:pt idx="1525">
                  <c:v>38061551.925320886</c:v>
                </c:pt>
                <c:pt idx="1526">
                  <c:v>38050122.993740715</c:v>
                </c:pt>
                <c:pt idx="1527">
                  <c:v>38395962.961148404</c:v>
                </c:pt>
                <c:pt idx="1528">
                  <c:v>38889568.151807114</c:v>
                </c:pt>
                <c:pt idx="1529">
                  <c:v>39223386.760266073</c:v>
                </c:pt>
                <c:pt idx="1530">
                  <c:v>39712226.688891068</c:v>
                </c:pt>
                <c:pt idx="1531">
                  <c:v>40020936.800077908</c:v>
                </c:pt>
                <c:pt idx="1532">
                  <c:v>40486087.339234196</c:v>
                </c:pt>
                <c:pt idx="1533">
                  <c:v>39822563.624315903</c:v>
                </c:pt>
                <c:pt idx="1534">
                  <c:v>39853862.212943636</c:v>
                </c:pt>
                <c:pt idx="1535">
                  <c:v>40112640.801001251</c:v>
                </c:pt>
                <c:pt idx="1536">
                  <c:v>40389492.084595121</c:v>
                </c:pt>
                <c:pt idx="1537">
                  <c:v>40855729.474305965</c:v>
                </c:pt>
                <c:pt idx="1538">
                  <c:v>41360080.93369852</c:v>
                </c:pt>
                <c:pt idx="1539">
                  <c:v>41985186.653124921</c:v>
                </c:pt>
                <c:pt idx="1540">
                  <c:v>42321370.837374717</c:v>
                </c:pt>
                <c:pt idx="1541">
                  <c:v>43487197.266108662</c:v>
                </c:pt>
                <c:pt idx="1542">
                  <c:v>42513686.922486186</c:v>
                </c:pt>
                <c:pt idx="1543">
                  <c:v>40608240.033612616</c:v>
                </c:pt>
                <c:pt idx="1544">
                  <c:v>40385761.096216857</c:v>
                </c:pt>
                <c:pt idx="1545">
                  <c:v>40648157.296709813</c:v>
                </c:pt>
                <c:pt idx="1546">
                  <c:v>32366015.68353229</c:v>
                </c:pt>
                <c:pt idx="1547">
                  <c:v>32207559.830015656</c:v>
                </c:pt>
                <c:pt idx="1548">
                  <c:v>32367632.367632367</c:v>
                </c:pt>
                <c:pt idx="1549">
                  <c:v>32353895.698629454</c:v>
                </c:pt>
                <c:pt idx="1550">
                  <c:v>32209160.722717896</c:v>
                </c:pt>
                <c:pt idx="1551">
                  <c:v>32213964.355844997</c:v>
                </c:pt>
                <c:pt idx="1552">
                  <c:v>32277346.084877465</c:v>
                </c:pt>
                <c:pt idx="1553">
                  <c:v>32109409.840939496</c:v>
                </c:pt>
                <c:pt idx="1554">
                  <c:v>32427247.358979471</c:v>
                </c:pt>
                <c:pt idx="1555">
                  <c:v>31797615.178861585</c:v>
                </c:pt>
                <c:pt idx="1556">
                  <c:v>32013897.505894031</c:v>
                </c:pt>
                <c:pt idx="1557">
                  <c:v>32971023.566831127</c:v>
                </c:pt>
                <c:pt idx="1558">
                  <c:v>33438485.804416403</c:v>
                </c:pt>
                <c:pt idx="1559">
                  <c:v>35015212.981744424</c:v>
                </c:pt>
                <c:pt idx="1560">
                  <c:v>34808274.598610722</c:v>
                </c:pt>
                <c:pt idx="1561">
                  <c:v>34953863.456278913</c:v>
                </c:pt>
                <c:pt idx="1562">
                  <c:v>35330930.915526375</c:v>
                </c:pt>
                <c:pt idx="1563">
                  <c:v>36091865.537593022</c:v>
                </c:pt>
                <c:pt idx="1564">
                  <c:v>36523317.651871547</c:v>
                </c:pt>
                <c:pt idx="1565">
                  <c:v>36506184.879125394</c:v>
                </c:pt>
                <c:pt idx="1566">
                  <c:v>37628600.823045269</c:v>
                </c:pt>
                <c:pt idx="1567">
                  <c:v>37461498.973305956</c:v>
                </c:pt>
                <c:pt idx="1568">
                  <c:v>36795924.143787153</c:v>
                </c:pt>
                <c:pt idx="1569">
                  <c:v>37132390.613792397</c:v>
                </c:pt>
                <c:pt idx="1570">
                  <c:v>37273544.905563407</c:v>
                </c:pt>
                <c:pt idx="1571">
                  <c:v>36734851.210361309</c:v>
                </c:pt>
                <c:pt idx="1572">
                  <c:v>35954421.803623669</c:v>
                </c:pt>
                <c:pt idx="1573">
                  <c:v>35058944.13121476</c:v>
                </c:pt>
                <c:pt idx="1574">
                  <c:v>35754547.783756085</c:v>
                </c:pt>
                <c:pt idx="1575">
                  <c:v>36190476.190476194</c:v>
                </c:pt>
                <c:pt idx="1576">
                  <c:v>36557785.716121405</c:v>
                </c:pt>
                <c:pt idx="1577">
                  <c:v>36684712.55478216</c:v>
                </c:pt>
                <c:pt idx="1578">
                  <c:v>36862856.259341337</c:v>
                </c:pt>
                <c:pt idx="1579">
                  <c:v>37432188.065099455</c:v>
                </c:pt>
                <c:pt idx="1580">
                  <c:v>37617069.583838589</c:v>
                </c:pt>
                <c:pt idx="1581">
                  <c:v>37795804.484861009</c:v>
                </c:pt>
                <c:pt idx="1582">
                  <c:v>37751721.281772532</c:v>
                </c:pt>
                <c:pt idx="1583">
                  <c:v>38072977.535385013</c:v>
                </c:pt>
                <c:pt idx="1584">
                  <c:v>38078523.140925638</c:v>
                </c:pt>
                <c:pt idx="1585">
                  <c:v>37995065.575899236</c:v>
                </c:pt>
                <c:pt idx="1586">
                  <c:v>39857360.913732305</c:v>
                </c:pt>
                <c:pt idx="1587">
                  <c:v>40118695.913618654</c:v>
                </c:pt>
                <c:pt idx="1588">
                  <c:v>39298181.628718801</c:v>
                </c:pt>
                <c:pt idx="1589">
                  <c:v>38091011.147951856</c:v>
                </c:pt>
                <c:pt idx="1590">
                  <c:v>38453478.625314333</c:v>
                </c:pt>
                <c:pt idx="1591">
                  <c:v>37621008.998609543</c:v>
                </c:pt>
                <c:pt idx="1592">
                  <c:v>37522319.084129818</c:v>
                </c:pt>
                <c:pt idx="1593">
                  <c:v>37461894.249973722</c:v>
                </c:pt>
                <c:pt idx="1594">
                  <c:v>37796663.684681363</c:v>
                </c:pt>
                <c:pt idx="1595">
                  <c:v>38354253.835425384</c:v>
                </c:pt>
                <c:pt idx="1596">
                  <c:v>39380542.617299542</c:v>
                </c:pt>
                <c:pt idx="1597">
                  <c:v>39418595.465676591</c:v>
                </c:pt>
                <c:pt idx="1598">
                  <c:v>39575925.19425787</c:v>
                </c:pt>
                <c:pt idx="1599">
                  <c:v>40641528.300397336</c:v>
                </c:pt>
                <c:pt idx="1600">
                  <c:v>40939897.026373856</c:v>
                </c:pt>
                <c:pt idx="1601">
                  <c:v>40235473.443536304</c:v>
                </c:pt>
                <c:pt idx="1602">
                  <c:v>39713182.570325427</c:v>
                </c:pt>
                <c:pt idx="1603">
                  <c:v>39422090.055001445</c:v>
                </c:pt>
                <c:pt idx="1604">
                  <c:v>39598746.741791949</c:v>
                </c:pt>
                <c:pt idx="1605">
                  <c:v>40185287.829598546</c:v>
                </c:pt>
                <c:pt idx="1606">
                  <c:v>40692446.043165468</c:v>
                </c:pt>
                <c:pt idx="1607">
                  <c:v>41190691.249136604</c:v>
                </c:pt>
                <c:pt idx="1608">
                  <c:v>41232315.711094566</c:v>
                </c:pt>
                <c:pt idx="1609">
                  <c:v>41236702.127659574</c:v>
                </c:pt>
                <c:pt idx="1610">
                  <c:v>40936212.905269831</c:v>
                </c:pt>
                <c:pt idx="1611">
                  <c:v>41627937.856858321</c:v>
                </c:pt>
                <c:pt idx="1612">
                  <c:v>40205008.364978626</c:v>
                </c:pt>
                <c:pt idx="1613">
                  <c:v>40069593.858740404</c:v>
                </c:pt>
                <c:pt idx="1614">
                  <c:v>40508614.053250514</c:v>
                </c:pt>
                <c:pt idx="1615">
                  <c:v>41428041.14964471</c:v>
                </c:pt>
                <c:pt idx="1616">
                  <c:v>39263266.767443709</c:v>
                </c:pt>
                <c:pt idx="1617">
                  <c:v>41835411.207284473</c:v>
                </c:pt>
                <c:pt idx="1618">
                  <c:v>41895294.897282965</c:v>
                </c:pt>
                <c:pt idx="1619">
                  <c:v>41927525.46689304</c:v>
                </c:pt>
                <c:pt idx="1620">
                  <c:v>41899737.54672464</c:v>
                </c:pt>
                <c:pt idx="1621">
                  <c:v>43100018.566161841</c:v>
                </c:pt>
                <c:pt idx="1622">
                  <c:v>44509361.306599386</c:v>
                </c:pt>
                <c:pt idx="1623">
                  <c:v>44594702.303461835</c:v>
                </c:pt>
                <c:pt idx="1624">
                  <c:v>45129947.702354722</c:v>
                </c:pt>
                <c:pt idx="1625">
                  <c:v>44073553.214636348</c:v>
                </c:pt>
                <c:pt idx="1626">
                  <c:v>42720674.565054968</c:v>
                </c:pt>
                <c:pt idx="1627">
                  <c:v>43627752.655660503</c:v>
                </c:pt>
                <c:pt idx="1628">
                  <c:v>43626494.103805117</c:v>
                </c:pt>
                <c:pt idx="1629">
                  <c:v>42721349.994659834</c:v>
                </c:pt>
                <c:pt idx="1630">
                  <c:v>41410551.071676731</c:v>
                </c:pt>
                <c:pt idx="1631">
                  <c:v>42514505.735447474</c:v>
                </c:pt>
                <c:pt idx="1632">
                  <c:v>44276284.012236357</c:v>
                </c:pt>
                <c:pt idx="1633">
                  <c:v>45498923.379385054</c:v>
                </c:pt>
                <c:pt idx="1634">
                  <c:v>45873883.482202373</c:v>
                </c:pt>
                <c:pt idx="1635">
                  <c:v>46040146.473151043</c:v>
                </c:pt>
                <c:pt idx="1636">
                  <c:v>46568824.016895235</c:v>
                </c:pt>
                <c:pt idx="1637">
                  <c:v>45993227.990970656</c:v>
                </c:pt>
                <c:pt idx="1638">
                  <c:v>47212254.298109367</c:v>
                </c:pt>
                <c:pt idx="1639">
                  <c:v>46912719.274717018</c:v>
                </c:pt>
                <c:pt idx="1640">
                  <c:v>48522922.944468357</c:v>
                </c:pt>
                <c:pt idx="1641">
                  <c:v>47832265.329651177</c:v>
                </c:pt>
                <c:pt idx="1642">
                  <c:v>46955569.211039566</c:v>
                </c:pt>
                <c:pt idx="1643">
                  <c:v>47129000.188086092</c:v>
                </c:pt>
                <c:pt idx="1644">
                  <c:v>47760793.77849289</c:v>
                </c:pt>
                <c:pt idx="1645">
                  <c:v>47246090.622831829</c:v>
                </c:pt>
                <c:pt idx="1646">
                  <c:v>47985004.686035611</c:v>
                </c:pt>
                <c:pt idx="1647">
                  <c:v>49780125.489354856</c:v>
                </c:pt>
                <c:pt idx="1648">
                  <c:v>50294906.166219838</c:v>
                </c:pt>
                <c:pt idx="1649">
                  <c:v>50635111.645941973</c:v>
                </c:pt>
                <c:pt idx="1650">
                  <c:v>49763351.799064167</c:v>
                </c:pt>
                <c:pt idx="1651">
                  <c:v>50531343.924431086</c:v>
                </c:pt>
                <c:pt idx="1652">
                  <c:v>48558705.101197302</c:v>
                </c:pt>
                <c:pt idx="1653">
                  <c:v>48268751.841041163</c:v>
                </c:pt>
                <c:pt idx="1654">
                  <c:v>47975811.414657637</c:v>
                </c:pt>
                <c:pt idx="1655">
                  <c:v>47546422.646759778</c:v>
                </c:pt>
                <c:pt idx="1656">
                  <c:v>49609542.148053057</c:v>
                </c:pt>
                <c:pt idx="1657">
                  <c:v>49803460.170601919</c:v>
                </c:pt>
                <c:pt idx="1658">
                  <c:v>47527399.091152102</c:v>
                </c:pt>
                <c:pt idx="1659">
                  <c:v>49558279.092768073</c:v>
                </c:pt>
                <c:pt idx="1660">
                  <c:v>50907487.1027238</c:v>
                </c:pt>
                <c:pt idx="1661">
                  <c:v>51455481.736439072</c:v>
                </c:pt>
                <c:pt idx="1662">
                  <c:v>52813517.697933905</c:v>
                </c:pt>
                <c:pt idx="1663">
                  <c:v>53448367.968374379</c:v>
                </c:pt>
                <c:pt idx="1664">
                  <c:v>53288737.274132513</c:v>
                </c:pt>
                <c:pt idx="1665">
                  <c:v>54580922.554275706</c:v>
                </c:pt>
                <c:pt idx="1666">
                  <c:v>55822136.916186817</c:v>
                </c:pt>
                <c:pt idx="1667">
                  <c:v>58070892.432620138</c:v>
                </c:pt>
                <c:pt idx="1668">
                  <c:v>56761447.069817111</c:v>
                </c:pt>
                <c:pt idx="1669">
                  <c:v>54589009.930141054</c:v>
                </c:pt>
                <c:pt idx="1670">
                  <c:v>53473357.087363034</c:v>
                </c:pt>
                <c:pt idx="1671">
                  <c:v>52551225.391723581</c:v>
                </c:pt>
                <c:pt idx="1672">
                  <c:v>52616807.441462636</c:v>
                </c:pt>
                <c:pt idx="1673">
                  <c:v>51944578.184347078</c:v>
                </c:pt>
                <c:pt idx="1674">
                  <c:v>53770763.232387975</c:v>
                </c:pt>
                <c:pt idx="1675">
                  <c:v>52996314.69315815</c:v>
                </c:pt>
                <c:pt idx="1676">
                  <c:v>52049925.165704511</c:v>
                </c:pt>
                <c:pt idx="1677">
                  <c:v>50493860.117458619</c:v>
                </c:pt>
                <c:pt idx="1678">
                  <c:v>49980029.290374115</c:v>
                </c:pt>
                <c:pt idx="1679">
                  <c:v>51085568.326947637</c:v>
                </c:pt>
                <c:pt idx="1680">
                  <c:v>50014612.50298892</c:v>
                </c:pt>
                <c:pt idx="1681">
                  <c:v>50957290.132547863</c:v>
                </c:pt>
                <c:pt idx="1682">
                  <c:v>48542138.197310612</c:v>
                </c:pt>
                <c:pt idx="1683">
                  <c:v>50174262.734584451</c:v>
                </c:pt>
                <c:pt idx="1684">
                  <c:v>48732709.682577759</c:v>
                </c:pt>
                <c:pt idx="1685">
                  <c:v>46894550.488512635</c:v>
                </c:pt>
                <c:pt idx="1686">
                  <c:v>48957413.20699162</c:v>
                </c:pt>
                <c:pt idx="1687">
                  <c:v>48411397.758511312</c:v>
                </c:pt>
                <c:pt idx="1688">
                  <c:v>46898476.067825712</c:v>
                </c:pt>
                <c:pt idx="1689">
                  <c:v>44896105.977244802</c:v>
                </c:pt>
                <c:pt idx="1690">
                  <c:v>43775431.504481263</c:v>
                </c:pt>
                <c:pt idx="1691">
                  <c:v>44145667.283900924</c:v>
                </c:pt>
                <c:pt idx="1692">
                  <c:v>42150658.228524126</c:v>
                </c:pt>
                <c:pt idx="1693">
                  <c:v>42214985.452312946</c:v>
                </c:pt>
                <c:pt idx="1694">
                  <c:v>44566560.971677326</c:v>
                </c:pt>
                <c:pt idx="1695">
                  <c:v>43853103.429896332</c:v>
                </c:pt>
                <c:pt idx="1696">
                  <c:v>42011457.670273714</c:v>
                </c:pt>
                <c:pt idx="1697">
                  <c:v>41359660.747415848</c:v>
                </c:pt>
                <c:pt idx="1698">
                  <c:v>41962770.470937632</c:v>
                </c:pt>
                <c:pt idx="1699">
                  <c:v>43069621.931173444</c:v>
                </c:pt>
                <c:pt idx="1700">
                  <c:v>44695481.335952848</c:v>
                </c:pt>
                <c:pt idx="1701">
                  <c:v>43873622.726669319</c:v>
                </c:pt>
                <c:pt idx="1702">
                  <c:v>44246379.118255608</c:v>
                </c:pt>
                <c:pt idx="1703">
                  <c:v>43738575.251013324</c:v>
                </c:pt>
                <c:pt idx="1704">
                  <c:v>41827609.926451132</c:v>
                </c:pt>
                <c:pt idx="1705">
                  <c:v>40157188.599857099</c:v>
                </c:pt>
                <c:pt idx="1706">
                  <c:v>40705170.37231943</c:v>
                </c:pt>
                <c:pt idx="1707">
                  <c:v>39903376.541091368</c:v>
                </c:pt>
                <c:pt idx="1708">
                  <c:v>38219412.616883971</c:v>
                </c:pt>
                <c:pt idx="1709">
                  <c:v>38287815.12605042</c:v>
                </c:pt>
                <c:pt idx="1710">
                  <c:v>38396713.367744654</c:v>
                </c:pt>
                <c:pt idx="1711">
                  <c:v>36350789.039805293</c:v>
                </c:pt>
                <c:pt idx="1712">
                  <c:v>35353005.922742285</c:v>
                </c:pt>
                <c:pt idx="1713">
                  <c:v>35263007.060417369</c:v>
                </c:pt>
                <c:pt idx="1714">
                  <c:v>34897040.064561479</c:v>
                </c:pt>
                <c:pt idx="1715">
                  <c:v>35318959.185814708</c:v>
                </c:pt>
                <c:pt idx="1716">
                  <c:v>35135629.540584333</c:v>
                </c:pt>
                <c:pt idx="1717">
                  <c:v>34709512.10584113</c:v>
                </c:pt>
                <c:pt idx="1718">
                  <c:v>35354597.806936808</c:v>
                </c:pt>
                <c:pt idx="1719">
                  <c:v>35588173.289764941</c:v>
                </c:pt>
                <c:pt idx="1720">
                  <c:v>35214405.53575173</c:v>
                </c:pt>
                <c:pt idx="1721">
                  <c:v>35448055.016011342</c:v>
                </c:pt>
                <c:pt idx="1722">
                  <c:v>34753333.857318766</c:v>
                </c:pt>
                <c:pt idx="1723">
                  <c:v>33992744.734713055</c:v>
                </c:pt>
                <c:pt idx="1724">
                  <c:v>33797034.751457781</c:v>
                </c:pt>
                <c:pt idx="1725">
                  <c:v>33777952.138093367</c:v>
                </c:pt>
                <c:pt idx="1726">
                  <c:v>35426926.078415543</c:v>
                </c:pt>
                <c:pt idx="1727">
                  <c:v>35537634.408602148</c:v>
                </c:pt>
                <c:pt idx="1728">
                  <c:v>34959785.522788204</c:v>
                </c:pt>
                <c:pt idx="1729">
                  <c:v>35776453.212364174</c:v>
                </c:pt>
                <c:pt idx="1730">
                  <c:v>34889814.742027618</c:v>
                </c:pt>
                <c:pt idx="1731">
                  <c:v>34918583.613336779</c:v>
                </c:pt>
                <c:pt idx="1732">
                  <c:v>33909865.39005997</c:v>
                </c:pt>
                <c:pt idx="1733">
                  <c:v>34347649.094239771</c:v>
                </c:pt>
                <c:pt idx="1734">
                  <c:v>33075765.689949762</c:v>
                </c:pt>
                <c:pt idx="1735">
                  <c:v>32705396.517882179</c:v>
                </c:pt>
                <c:pt idx="1736">
                  <c:v>32201959.229608409</c:v>
                </c:pt>
                <c:pt idx="1737">
                  <c:v>32032712.077319454</c:v>
                </c:pt>
                <c:pt idx="1738">
                  <c:v>32925512.774379272</c:v>
                </c:pt>
                <c:pt idx="1739">
                  <c:v>32822785.134339061</c:v>
                </c:pt>
                <c:pt idx="1740">
                  <c:v>32832584.791698933</c:v>
                </c:pt>
                <c:pt idx="1741">
                  <c:v>33084772.370486654</c:v>
                </c:pt>
                <c:pt idx="1742">
                  <c:v>32685110.256928992</c:v>
                </c:pt>
                <c:pt idx="1743">
                  <c:v>31483798.170088552</c:v>
                </c:pt>
                <c:pt idx="1744">
                  <c:v>30892948.111491159</c:v>
                </c:pt>
                <c:pt idx="1745">
                  <c:v>31028978.388998035</c:v>
                </c:pt>
                <c:pt idx="1746">
                  <c:v>31867533.94504489</c:v>
                </c:pt>
                <c:pt idx="1747">
                  <c:v>33298150.381986327</c:v>
                </c:pt>
                <c:pt idx="1748">
                  <c:v>33314050.002515215</c:v>
                </c:pt>
                <c:pt idx="1749">
                  <c:v>33013844.515441958</c:v>
                </c:pt>
                <c:pt idx="1750">
                  <c:v>32044071.782810982</c:v>
                </c:pt>
                <c:pt idx="1751">
                  <c:v>33102867.639555056</c:v>
                </c:pt>
                <c:pt idx="1752">
                  <c:v>33877967.832524888</c:v>
                </c:pt>
                <c:pt idx="1753">
                  <c:v>34319389.877513289</c:v>
                </c:pt>
                <c:pt idx="1754">
                  <c:v>34990958.408679925</c:v>
                </c:pt>
                <c:pt idx="1755">
                  <c:v>35687607.861319318</c:v>
                </c:pt>
                <c:pt idx="1756">
                  <c:v>35272802.035414152</c:v>
                </c:pt>
                <c:pt idx="1757">
                  <c:v>35874728.906330682</c:v>
                </c:pt>
                <c:pt idx="1758">
                  <c:v>36050761.943986818</c:v>
                </c:pt>
                <c:pt idx="1759">
                  <c:v>36901365.003470346</c:v>
                </c:pt>
                <c:pt idx="1760">
                  <c:v>36026988.05109188</c:v>
                </c:pt>
                <c:pt idx="1761">
                  <c:v>35784765.162478618</c:v>
                </c:pt>
                <c:pt idx="1762">
                  <c:v>36098984.837134816</c:v>
                </c:pt>
                <c:pt idx="1763">
                  <c:v>37837837.837837838</c:v>
                </c:pt>
                <c:pt idx="1764">
                  <c:v>39142055.325404249</c:v>
                </c:pt>
                <c:pt idx="1765">
                  <c:v>39317647.694427185</c:v>
                </c:pt>
                <c:pt idx="1766">
                  <c:v>40288160.935163788</c:v>
                </c:pt>
                <c:pt idx="1767">
                  <c:v>41336492.116657138</c:v>
                </c:pt>
                <c:pt idx="1768">
                  <c:v>39788809.05726105</c:v>
                </c:pt>
                <c:pt idx="1769">
                  <c:v>40498569.677155703</c:v>
                </c:pt>
                <c:pt idx="1770">
                  <c:v>40695927.67596209</c:v>
                </c:pt>
                <c:pt idx="1771">
                  <c:v>41581430.870359764</c:v>
                </c:pt>
                <c:pt idx="1772">
                  <c:v>42634491.070450313</c:v>
                </c:pt>
                <c:pt idx="1773">
                  <c:v>41722616.535584114</c:v>
                </c:pt>
                <c:pt idx="1774">
                  <c:v>41790184.45322793</c:v>
                </c:pt>
                <c:pt idx="1775">
                  <c:v>41910975.307622433</c:v>
                </c:pt>
                <c:pt idx="1776">
                  <c:v>41857971.572320126</c:v>
                </c:pt>
                <c:pt idx="1777">
                  <c:v>41997682.886461437</c:v>
                </c:pt>
                <c:pt idx="1778">
                  <c:v>42076672.284695938</c:v>
                </c:pt>
                <c:pt idx="1779">
                  <c:v>42134880.889798857</c:v>
                </c:pt>
                <c:pt idx="1780">
                  <c:v>42044145.661356673</c:v>
                </c:pt>
                <c:pt idx="1781">
                  <c:v>42137212.58404582</c:v>
                </c:pt>
                <c:pt idx="1782">
                  <c:v>42180395.52404166</c:v>
                </c:pt>
                <c:pt idx="1783">
                  <c:v>42410632.72808288</c:v>
                </c:pt>
                <c:pt idx="1784">
                  <c:v>42240063.240229659</c:v>
                </c:pt>
                <c:pt idx="1785">
                  <c:v>42441363.357672371</c:v>
                </c:pt>
                <c:pt idx="1786">
                  <c:v>41219228.413962036</c:v>
                </c:pt>
                <c:pt idx="1787">
                  <c:v>40741582.116177946</c:v>
                </c:pt>
                <c:pt idx="1788">
                  <c:v>42086751.624327265</c:v>
                </c:pt>
                <c:pt idx="1789">
                  <c:v>42062388.343010269</c:v>
                </c:pt>
                <c:pt idx="1790">
                  <c:v>42280953.845293671</c:v>
                </c:pt>
                <c:pt idx="1791">
                  <c:v>43265423.482775949</c:v>
                </c:pt>
                <c:pt idx="1792">
                  <c:v>41740210.843373492</c:v>
                </c:pt>
                <c:pt idx="1793">
                  <c:v>41014199.799532242</c:v>
                </c:pt>
                <c:pt idx="1794">
                  <c:v>40026639.515746601</c:v>
                </c:pt>
                <c:pt idx="1795">
                  <c:v>40034638.933154404</c:v>
                </c:pt>
                <c:pt idx="1796">
                  <c:v>40234348.396460772</c:v>
                </c:pt>
                <c:pt idx="1797">
                  <c:v>39650080.928726904</c:v>
                </c:pt>
                <c:pt idx="1798">
                  <c:v>39352171.725641459</c:v>
                </c:pt>
                <c:pt idx="1799">
                  <c:v>39279656.753130592</c:v>
                </c:pt>
                <c:pt idx="1800">
                  <c:v>40072227.047320202</c:v>
                </c:pt>
                <c:pt idx="1801">
                  <c:v>40858707.496297956</c:v>
                </c:pt>
                <c:pt idx="1802">
                  <c:v>40853518.2014651</c:v>
                </c:pt>
                <c:pt idx="1803">
                  <c:v>39222293.760322481</c:v>
                </c:pt>
                <c:pt idx="1804">
                  <c:v>39449297.839941345</c:v>
                </c:pt>
                <c:pt idx="1805">
                  <c:v>39983374.919397794</c:v>
                </c:pt>
                <c:pt idx="1806">
                  <c:v>39985352.825414672</c:v>
                </c:pt>
                <c:pt idx="1807">
                  <c:v>39539863.325740322</c:v>
                </c:pt>
                <c:pt idx="1808">
                  <c:v>39211146.657686479</c:v>
                </c:pt>
                <c:pt idx="1809">
                  <c:v>38468075.564773813</c:v>
                </c:pt>
                <c:pt idx="1810">
                  <c:v>38330988.095573127</c:v>
                </c:pt>
                <c:pt idx="1811">
                  <c:v>38591872.791519433</c:v>
                </c:pt>
                <c:pt idx="1812">
                  <c:v>39648409.645995341</c:v>
                </c:pt>
                <c:pt idx="1813">
                  <c:v>40550256.641660556</c:v>
                </c:pt>
                <c:pt idx="1814">
                  <c:v>39823590.814196244</c:v>
                </c:pt>
                <c:pt idx="1815">
                  <c:v>39440005.634596422</c:v>
                </c:pt>
                <c:pt idx="1816">
                  <c:v>39031973.229099296</c:v>
                </c:pt>
                <c:pt idx="1817">
                  <c:v>38302457.945107296</c:v>
                </c:pt>
                <c:pt idx="1818">
                  <c:v>38597651.421508037</c:v>
                </c:pt>
                <c:pt idx="1819">
                  <c:v>39127639.830151007</c:v>
                </c:pt>
                <c:pt idx="1820">
                  <c:v>38891203.508476004</c:v>
                </c:pt>
                <c:pt idx="1821">
                  <c:v>38916315.52334401</c:v>
                </c:pt>
                <c:pt idx="1822">
                  <c:v>39523313.729352504</c:v>
                </c:pt>
                <c:pt idx="1823">
                  <c:v>39457439.309780926</c:v>
                </c:pt>
                <c:pt idx="1824">
                  <c:v>40768317.780722283</c:v>
                </c:pt>
                <c:pt idx="1825">
                  <c:v>40936639.196206816</c:v>
                </c:pt>
                <c:pt idx="1826">
                  <c:v>42658307.210031345</c:v>
                </c:pt>
                <c:pt idx="1827">
                  <c:v>42586426.02948653</c:v>
                </c:pt>
                <c:pt idx="1828">
                  <c:v>42049619.077289075</c:v>
                </c:pt>
                <c:pt idx="1829">
                  <c:v>42293455.193684392</c:v>
                </c:pt>
                <c:pt idx="1830">
                  <c:v>40298245.117463909</c:v>
                </c:pt>
                <c:pt idx="1831">
                  <c:v>38212715.590125129</c:v>
                </c:pt>
                <c:pt idx="1832">
                  <c:v>38811063.829787232</c:v>
                </c:pt>
                <c:pt idx="1833">
                  <c:v>39007894.736842103</c:v>
                </c:pt>
                <c:pt idx="1834">
                  <c:v>38460824.829214811</c:v>
                </c:pt>
                <c:pt idx="1835">
                  <c:v>39397592.409007221</c:v>
                </c:pt>
                <c:pt idx="1836">
                  <c:v>40072259.818217859</c:v>
                </c:pt>
                <c:pt idx="1837">
                  <c:v>38790573.248407647</c:v>
                </c:pt>
                <c:pt idx="1838">
                  <c:v>38121153.79171738</c:v>
                </c:pt>
                <c:pt idx="1839">
                  <c:v>37905369.605469309</c:v>
                </c:pt>
                <c:pt idx="1840">
                  <c:v>37490956.949987262</c:v>
                </c:pt>
                <c:pt idx="1841">
                  <c:v>37424775.258664556</c:v>
                </c:pt>
                <c:pt idx="1842">
                  <c:v>37556109.30199632</c:v>
                </c:pt>
                <c:pt idx="1843">
                  <c:v>37459232.206556819</c:v>
                </c:pt>
                <c:pt idx="1844">
                  <c:v>37367663.313022532</c:v>
                </c:pt>
                <c:pt idx="1845">
                  <c:v>37736990.034920365</c:v>
                </c:pt>
                <c:pt idx="1846">
                  <c:v>37053608.540925264</c:v>
                </c:pt>
                <c:pt idx="1847">
                  <c:v>37215218.0108293</c:v>
                </c:pt>
                <c:pt idx="1848">
                  <c:v>38609807.555238776</c:v>
                </c:pt>
                <c:pt idx="1849">
                  <c:v>39648940.732481346</c:v>
                </c:pt>
                <c:pt idx="1850">
                  <c:v>40367424.781531982</c:v>
                </c:pt>
                <c:pt idx="1851">
                  <c:v>38903821.492690437</c:v>
                </c:pt>
                <c:pt idx="1852">
                  <c:v>37974273.042312577</c:v>
                </c:pt>
                <c:pt idx="1853">
                  <c:v>37591121.895518124</c:v>
                </c:pt>
                <c:pt idx="1854">
                  <c:v>38124836.303592779</c:v>
                </c:pt>
                <c:pt idx="1855">
                  <c:v>37804463.700367697</c:v>
                </c:pt>
                <c:pt idx="1856">
                  <c:v>37304978.125982903</c:v>
                </c:pt>
                <c:pt idx="1857">
                  <c:v>37548226.544622429</c:v>
                </c:pt>
                <c:pt idx="1858">
                  <c:v>37819082.916738495</c:v>
                </c:pt>
                <c:pt idx="1859">
                  <c:v>38231310.895869859</c:v>
                </c:pt>
                <c:pt idx="1860">
                  <c:v>37612635.939927496</c:v>
                </c:pt>
                <c:pt idx="1861">
                  <c:v>36907959.131106719</c:v>
                </c:pt>
                <c:pt idx="1862">
                  <c:v>36960963.526095502</c:v>
                </c:pt>
                <c:pt idx="1863">
                  <c:v>37289839.296456501</c:v>
                </c:pt>
                <c:pt idx="1864">
                  <c:v>38924916.047185786</c:v>
                </c:pt>
                <c:pt idx="1865">
                  <c:v>40182530.795072787</c:v>
                </c:pt>
                <c:pt idx="1866">
                  <c:v>41422519.413287319</c:v>
                </c:pt>
                <c:pt idx="1867">
                  <c:v>40885514.018691592</c:v>
                </c:pt>
                <c:pt idx="1868">
                  <c:v>38899029.741168343</c:v>
                </c:pt>
                <c:pt idx="1869">
                  <c:v>37408370.158565119</c:v>
                </c:pt>
                <c:pt idx="1870">
                  <c:v>38181203.984408833</c:v>
                </c:pt>
                <c:pt idx="1871">
                  <c:v>39251680.185399771</c:v>
                </c:pt>
                <c:pt idx="1872">
                  <c:v>39639690.602632187</c:v>
                </c:pt>
                <c:pt idx="1873">
                  <c:v>38149187.720413946</c:v>
                </c:pt>
                <c:pt idx="1874">
                  <c:v>40886450.381679386</c:v>
                </c:pt>
                <c:pt idx="1875">
                  <c:v>42907514.284065329</c:v>
                </c:pt>
                <c:pt idx="1876">
                  <c:v>42880291.844503403</c:v>
                </c:pt>
                <c:pt idx="1877">
                  <c:v>42871637.401608855</c:v>
                </c:pt>
                <c:pt idx="1878">
                  <c:v>42840757.174138524</c:v>
                </c:pt>
                <c:pt idx="1879">
                  <c:v>43657531.870609663</c:v>
                </c:pt>
                <c:pt idx="1880">
                  <c:v>44469398.922842085</c:v>
                </c:pt>
                <c:pt idx="1881">
                  <c:v>44670614.402495742</c:v>
                </c:pt>
                <c:pt idx="1882">
                  <c:v>44711606.807477824</c:v>
                </c:pt>
                <c:pt idx="1883">
                  <c:v>46333882.577400051</c:v>
                </c:pt>
                <c:pt idx="1884">
                  <c:v>47084134.200379811</c:v>
                </c:pt>
                <c:pt idx="1885">
                  <c:v>46938149.101744436</c:v>
                </c:pt>
                <c:pt idx="1886">
                  <c:v>47029534.398888119</c:v>
                </c:pt>
                <c:pt idx="1887">
                  <c:v>48116853.671298184</c:v>
                </c:pt>
                <c:pt idx="1888">
                  <c:v>48109790.128480904</c:v>
                </c:pt>
                <c:pt idx="1889">
                  <c:v>46142998.429227993</c:v>
                </c:pt>
                <c:pt idx="1890">
                  <c:v>45868916.797488227</c:v>
                </c:pt>
                <c:pt idx="1891">
                  <c:v>44482217.573221758</c:v>
                </c:pt>
                <c:pt idx="1892">
                  <c:v>44301597.481343284</c:v>
                </c:pt>
                <c:pt idx="1893">
                  <c:v>42235697.47508499</c:v>
                </c:pt>
                <c:pt idx="1894">
                  <c:v>42375675.518623978</c:v>
                </c:pt>
                <c:pt idx="1895">
                  <c:v>42251370.399373531</c:v>
                </c:pt>
                <c:pt idx="1896">
                  <c:v>43260829.171989314</c:v>
                </c:pt>
                <c:pt idx="1897">
                  <c:v>43605243.27152241</c:v>
                </c:pt>
                <c:pt idx="1898">
                  <c:v>42725817.695927493</c:v>
                </c:pt>
                <c:pt idx="1899">
                  <c:v>43521754.3246549</c:v>
                </c:pt>
                <c:pt idx="1900">
                  <c:v>43957460.391155474</c:v>
                </c:pt>
                <c:pt idx="1901">
                  <c:v>42173379.274401367</c:v>
                </c:pt>
                <c:pt idx="1902">
                  <c:v>40812917.788002431</c:v>
                </c:pt>
                <c:pt idx="1903">
                  <c:v>41565789.473684214</c:v>
                </c:pt>
                <c:pt idx="1904">
                  <c:v>42051193.649322055</c:v>
                </c:pt>
                <c:pt idx="1905">
                  <c:v>42219019.256346501</c:v>
                </c:pt>
                <c:pt idx="1906">
                  <c:v>42708793.585787214</c:v>
                </c:pt>
                <c:pt idx="1907">
                  <c:v>41851905.187062584</c:v>
                </c:pt>
                <c:pt idx="1908">
                  <c:v>41215522.955875151</c:v>
                </c:pt>
                <c:pt idx="1909">
                  <c:v>41540021.375545219</c:v>
                </c:pt>
                <c:pt idx="1910">
                  <c:v>42074006.751493119</c:v>
                </c:pt>
                <c:pt idx="1911">
                  <c:v>42739539.718749098</c:v>
                </c:pt>
                <c:pt idx="1912">
                  <c:v>42468750</c:v>
                </c:pt>
                <c:pt idx="1913">
                  <c:v>40523390.124169797</c:v>
                </c:pt>
                <c:pt idx="1914">
                  <c:v>41605563.234277815</c:v>
                </c:pt>
                <c:pt idx="1915">
                  <c:v>43623800.218403354</c:v>
                </c:pt>
                <c:pt idx="1916">
                  <c:v>45030050.083472453</c:v>
                </c:pt>
                <c:pt idx="1917">
                  <c:v>43679419.639001638</c:v>
                </c:pt>
                <c:pt idx="1918">
                  <c:v>43475681.269403242</c:v>
                </c:pt>
                <c:pt idx="1919">
                  <c:v>45214834.8642345</c:v>
                </c:pt>
                <c:pt idx="1920">
                  <c:v>45929347.826086953</c:v>
                </c:pt>
                <c:pt idx="1921">
                  <c:v>45190602.250165455</c:v>
                </c:pt>
                <c:pt idx="1922">
                  <c:v>44307572.882525444</c:v>
                </c:pt>
                <c:pt idx="1923">
                  <c:v>44403292.062853694</c:v>
                </c:pt>
                <c:pt idx="1924">
                  <c:v>42552353.093005247</c:v>
                </c:pt>
                <c:pt idx="1925">
                  <c:v>43560103.70156993</c:v>
                </c:pt>
                <c:pt idx="1926">
                  <c:v>42428793.953904286</c:v>
                </c:pt>
                <c:pt idx="1927">
                  <c:v>42663426.593596771</c:v>
                </c:pt>
                <c:pt idx="1928">
                  <c:v>43751790.665434383</c:v>
                </c:pt>
                <c:pt idx="1929">
                  <c:v>43130144.122243442</c:v>
                </c:pt>
                <c:pt idx="1930">
                  <c:v>41515662.861647151</c:v>
                </c:pt>
                <c:pt idx="1931">
                  <c:v>39630444.308123738</c:v>
                </c:pt>
                <c:pt idx="1932">
                  <c:v>40581760.730272971</c:v>
                </c:pt>
                <c:pt idx="1933">
                  <c:v>41803937.007874019</c:v>
                </c:pt>
                <c:pt idx="1934">
                  <c:v>42835008.939824723</c:v>
                </c:pt>
                <c:pt idx="1935">
                  <c:v>41979641.384151869</c:v>
                </c:pt>
                <c:pt idx="1936">
                  <c:v>40756955.762514554</c:v>
                </c:pt>
                <c:pt idx="1937">
                  <c:v>42251644.44961872</c:v>
                </c:pt>
                <c:pt idx="1938">
                  <c:v>43865309.318715744</c:v>
                </c:pt>
                <c:pt idx="1939">
                  <c:v>42467653.936087295</c:v>
                </c:pt>
                <c:pt idx="1940">
                  <c:v>42674880.969557062</c:v>
                </c:pt>
                <c:pt idx="1941">
                  <c:v>43856172.500505827</c:v>
                </c:pt>
                <c:pt idx="1942">
                  <c:v>45009830.411037654</c:v>
                </c:pt>
                <c:pt idx="1943">
                  <c:v>46934121.913313761</c:v>
                </c:pt>
                <c:pt idx="1944">
                  <c:v>45611899.484758645</c:v>
                </c:pt>
                <c:pt idx="1945">
                  <c:v>45304252.432229571</c:v>
                </c:pt>
                <c:pt idx="1946">
                  <c:v>47092043.681747273</c:v>
                </c:pt>
                <c:pt idx="1947">
                  <c:v>45601705.484815963</c:v>
                </c:pt>
                <c:pt idx="1948">
                  <c:v>45485606.827715896</c:v>
                </c:pt>
                <c:pt idx="1949">
                  <c:v>45400231.013572045</c:v>
                </c:pt>
                <c:pt idx="1950">
                  <c:v>47277274.301546983</c:v>
                </c:pt>
                <c:pt idx="1951">
                  <c:v>49711259.044862516</c:v>
                </c:pt>
                <c:pt idx="1952">
                  <c:v>48366737.986468516</c:v>
                </c:pt>
                <c:pt idx="1953">
                  <c:v>45716584.26452516</c:v>
                </c:pt>
                <c:pt idx="1954">
                  <c:v>48049004.769112147</c:v>
                </c:pt>
                <c:pt idx="1955">
                  <c:v>49875467.634055093</c:v>
                </c:pt>
                <c:pt idx="1956">
                  <c:v>49439986.466292612</c:v>
                </c:pt>
                <c:pt idx="1957">
                  <c:v>47925777.191159539</c:v>
                </c:pt>
                <c:pt idx="1958">
                  <c:v>45430758.932306923</c:v>
                </c:pt>
                <c:pt idx="1959">
                  <c:v>42996743.74965506</c:v>
                </c:pt>
                <c:pt idx="1960">
                  <c:v>42470645.090025403</c:v>
                </c:pt>
                <c:pt idx="1961">
                  <c:v>42255912.791499928</c:v>
                </c:pt>
                <c:pt idx="1962">
                  <c:v>41634277.965351194</c:v>
                </c:pt>
                <c:pt idx="1963">
                  <c:v>43022928.81018813</c:v>
                </c:pt>
                <c:pt idx="1964">
                  <c:v>41768653.227358982</c:v>
                </c:pt>
                <c:pt idx="1965">
                  <c:v>40819458.568091244</c:v>
                </c:pt>
                <c:pt idx="1966">
                  <c:v>39311089.059786655</c:v>
                </c:pt>
                <c:pt idx="1967">
                  <c:v>39732433.998179257</c:v>
                </c:pt>
                <c:pt idx="1968">
                  <c:v>41519419.903317221</c:v>
                </c:pt>
                <c:pt idx="1969">
                  <c:v>40285415.504740655</c:v>
                </c:pt>
                <c:pt idx="1970">
                  <c:v>39266692.741800301</c:v>
                </c:pt>
                <c:pt idx="1971">
                  <c:v>39383885.06133423</c:v>
                </c:pt>
                <c:pt idx="1972">
                  <c:v>41586373.390557937</c:v>
                </c:pt>
                <c:pt idx="1973">
                  <c:v>43089762.156742603</c:v>
                </c:pt>
                <c:pt idx="1974">
                  <c:v>44353191.838072605</c:v>
                </c:pt>
                <c:pt idx="1975">
                  <c:v>45019408.200032756</c:v>
                </c:pt>
                <c:pt idx="1976">
                  <c:v>43359933.882505961</c:v>
                </c:pt>
                <c:pt idx="1977">
                  <c:v>42748965.405317679</c:v>
                </c:pt>
                <c:pt idx="1978">
                  <c:v>41461689.106487148</c:v>
                </c:pt>
                <c:pt idx="1979">
                  <c:v>39630018.83341977</c:v>
                </c:pt>
                <c:pt idx="1980">
                  <c:v>37668210.17078419</c:v>
                </c:pt>
                <c:pt idx="1981">
                  <c:v>35970503.891847603</c:v>
                </c:pt>
                <c:pt idx="1982">
                  <c:v>34417647.219416313</c:v>
                </c:pt>
                <c:pt idx="1983">
                  <c:v>35334234.455640204</c:v>
                </c:pt>
                <c:pt idx="1984">
                  <c:v>35124914.43279209</c:v>
                </c:pt>
                <c:pt idx="1985">
                  <c:v>35354426.21151419</c:v>
                </c:pt>
                <c:pt idx="1986">
                  <c:v>35935443.977244623</c:v>
                </c:pt>
                <c:pt idx="1987">
                  <c:v>34397045.831032582</c:v>
                </c:pt>
                <c:pt idx="1988">
                  <c:v>33090074.441687346</c:v>
                </c:pt>
                <c:pt idx="1989">
                  <c:v>33215490.163663417</c:v>
                </c:pt>
                <c:pt idx="1990">
                  <c:v>33882966.396292001</c:v>
                </c:pt>
                <c:pt idx="1991">
                  <c:v>33009951.899154089</c:v>
                </c:pt>
                <c:pt idx="1992">
                  <c:v>34269230.769230768</c:v>
                </c:pt>
                <c:pt idx="1993">
                  <c:v>33919939.201326519</c:v>
                </c:pt>
                <c:pt idx="1994">
                  <c:v>34025655.233556822</c:v>
                </c:pt>
                <c:pt idx="1995">
                  <c:v>34001740.427647933</c:v>
                </c:pt>
                <c:pt idx="1996">
                  <c:v>35794998.886166185</c:v>
                </c:pt>
                <c:pt idx="1997">
                  <c:v>34311723.45242697</c:v>
                </c:pt>
                <c:pt idx="1998">
                  <c:v>36013684.239626244</c:v>
                </c:pt>
                <c:pt idx="1999">
                  <c:v>36022511.255627811</c:v>
                </c:pt>
                <c:pt idx="2000">
                  <c:v>37524586.072052583</c:v>
                </c:pt>
                <c:pt idx="2001">
                  <c:v>39144421.951692961</c:v>
                </c:pt>
                <c:pt idx="2002">
                  <c:v>41454218.078275919</c:v>
                </c:pt>
                <c:pt idx="2003">
                  <c:v>43430476.825608537</c:v>
                </c:pt>
                <c:pt idx="2004">
                  <c:v>43889777.702930279</c:v>
                </c:pt>
                <c:pt idx="2005">
                  <c:v>42860701.26227209</c:v>
                </c:pt>
                <c:pt idx="2006">
                  <c:v>40752983.825989962</c:v>
                </c:pt>
                <c:pt idx="2007">
                  <c:v>38891950.040515244</c:v>
                </c:pt>
                <c:pt idx="2008">
                  <c:v>37232935.560859188</c:v>
                </c:pt>
                <c:pt idx="2009">
                  <c:v>38996048.317031473</c:v>
                </c:pt>
                <c:pt idx="2010">
                  <c:v>39119538.033551581</c:v>
                </c:pt>
                <c:pt idx="2011">
                  <c:v>39195971.004720159</c:v>
                </c:pt>
                <c:pt idx="2012">
                  <c:v>39888279.47008691</c:v>
                </c:pt>
                <c:pt idx="2013">
                  <c:v>40485185.289400376</c:v>
                </c:pt>
                <c:pt idx="2014">
                  <c:v>40349020.377273872</c:v>
                </c:pt>
                <c:pt idx="2015">
                  <c:v>40455610.825394146</c:v>
                </c:pt>
                <c:pt idx="2016">
                  <c:v>41002464.3099932</c:v>
                </c:pt>
                <c:pt idx="2017">
                  <c:v>40937305.670190513</c:v>
                </c:pt>
                <c:pt idx="2018">
                  <c:v>41086340.626462288</c:v>
                </c:pt>
                <c:pt idx="2019">
                  <c:v>41305505.761843793</c:v>
                </c:pt>
                <c:pt idx="2020">
                  <c:v>41701433.18934691</c:v>
                </c:pt>
                <c:pt idx="2021">
                  <c:v>41866365.50777676</c:v>
                </c:pt>
                <c:pt idx="2022">
                  <c:v>42015124.606130049</c:v>
                </c:pt>
                <c:pt idx="2023">
                  <c:v>41989609.869193122</c:v>
                </c:pt>
                <c:pt idx="2024">
                  <c:v>42738290.826201022</c:v>
                </c:pt>
                <c:pt idx="2025">
                  <c:v>41242158.777573526</c:v>
                </c:pt>
                <c:pt idx="2026">
                  <c:v>41559271.912951104</c:v>
                </c:pt>
                <c:pt idx="2027">
                  <c:v>42992509.444144629</c:v>
                </c:pt>
                <c:pt idx="2028">
                  <c:v>43100745.891824044</c:v>
                </c:pt>
                <c:pt idx="2029">
                  <c:v>41641639.116060555</c:v>
                </c:pt>
                <c:pt idx="2030">
                  <c:v>42181371.836959995</c:v>
                </c:pt>
                <c:pt idx="2031">
                  <c:v>44056637.219574571</c:v>
                </c:pt>
                <c:pt idx="2032">
                  <c:v>44138754.72796043</c:v>
                </c:pt>
                <c:pt idx="2033">
                  <c:v>44031191.063397653</c:v>
                </c:pt>
                <c:pt idx="2034">
                  <c:v>43866014.585021414</c:v>
                </c:pt>
                <c:pt idx="2035">
                  <c:v>43462614.930896893</c:v>
                </c:pt>
                <c:pt idx="2036">
                  <c:v>45121449.417747855</c:v>
                </c:pt>
                <c:pt idx="2037">
                  <c:v>46221263.455600128</c:v>
                </c:pt>
                <c:pt idx="2038">
                  <c:v>47046741.923376739</c:v>
                </c:pt>
                <c:pt idx="2039">
                  <c:v>47371411.276374958</c:v>
                </c:pt>
                <c:pt idx="2040">
                  <c:v>47646921.81614285</c:v>
                </c:pt>
                <c:pt idx="2041">
                  <c:v>48047360.674189731</c:v>
                </c:pt>
                <c:pt idx="2042">
                  <c:v>48707017.442197368</c:v>
                </c:pt>
                <c:pt idx="2043">
                  <c:v>49678746.554475553</c:v>
                </c:pt>
                <c:pt idx="2044">
                  <c:v>50224044.826384857</c:v>
                </c:pt>
                <c:pt idx="2045">
                  <c:v>50646807.148262411</c:v>
                </c:pt>
                <c:pt idx="2046">
                  <c:v>51826833.118933462</c:v>
                </c:pt>
                <c:pt idx="2047">
                  <c:v>51831949.72230342</c:v>
                </c:pt>
                <c:pt idx="2048">
                  <c:v>50041573.758948483</c:v>
                </c:pt>
                <c:pt idx="2049">
                  <c:v>52828885.03075067</c:v>
                </c:pt>
                <c:pt idx="2050">
                  <c:v>52794089.973537192</c:v>
                </c:pt>
                <c:pt idx="2051">
                  <c:v>52967878.948765598</c:v>
                </c:pt>
                <c:pt idx="2052">
                  <c:v>50854446.482456662</c:v>
                </c:pt>
                <c:pt idx="2053">
                  <c:v>50690798.953156702</c:v>
                </c:pt>
                <c:pt idx="2054">
                  <c:v>50821013.727560721</c:v>
                </c:pt>
                <c:pt idx="2055">
                  <c:v>50307712.395543173</c:v>
                </c:pt>
                <c:pt idx="2056">
                  <c:v>51681369.150779895</c:v>
                </c:pt>
                <c:pt idx="2057">
                  <c:v>51683802.553093396</c:v>
                </c:pt>
                <c:pt idx="2058">
                  <c:v>51893223.819301851</c:v>
                </c:pt>
                <c:pt idx="2059">
                  <c:v>51885321.233490363</c:v>
                </c:pt>
                <c:pt idx="2060">
                  <c:v>52442731.40592213</c:v>
                </c:pt>
                <c:pt idx="2061">
                  <c:v>52746052.094866268</c:v>
                </c:pt>
                <c:pt idx="2062">
                  <c:v>53477200.269092396</c:v>
                </c:pt>
                <c:pt idx="2063">
                  <c:v>51907056.395544559</c:v>
                </c:pt>
                <c:pt idx="2064">
                  <c:v>51914801.3594281</c:v>
                </c:pt>
                <c:pt idx="2065">
                  <c:v>51896627.437203586</c:v>
                </c:pt>
                <c:pt idx="2066">
                  <c:v>52826086.956521742</c:v>
                </c:pt>
                <c:pt idx="2067">
                  <c:v>52888151.324678376</c:v>
                </c:pt>
                <c:pt idx="2068">
                  <c:v>54972073.48460196</c:v>
                </c:pt>
                <c:pt idx="2069">
                  <c:v>54893432.209649302</c:v>
                </c:pt>
                <c:pt idx="2070">
                  <c:v>55150109.525782958</c:v>
                </c:pt>
                <c:pt idx="2071">
                  <c:v>55944823.915550433</c:v>
                </c:pt>
                <c:pt idx="2072">
                  <c:v>56786280.1531021</c:v>
                </c:pt>
                <c:pt idx="2073">
                  <c:v>56860512.790041298</c:v>
                </c:pt>
                <c:pt idx="2074">
                  <c:v>57286683.933196388</c:v>
                </c:pt>
                <c:pt idx="2075">
                  <c:v>57283327.376697645</c:v>
                </c:pt>
                <c:pt idx="2076">
                  <c:v>58009384.930652492</c:v>
                </c:pt>
                <c:pt idx="2077">
                  <c:v>58302011.820189841</c:v>
                </c:pt>
                <c:pt idx="2078">
                  <c:v>58433932.362527288</c:v>
                </c:pt>
                <c:pt idx="2079">
                  <c:v>58226605.395082362</c:v>
                </c:pt>
                <c:pt idx="2080">
                  <c:v>58341489.647754773</c:v>
                </c:pt>
                <c:pt idx="2081">
                  <c:v>57885083.169379361</c:v>
                </c:pt>
                <c:pt idx="2082">
                  <c:v>58054681.894283667</c:v>
                </c:pt>
                <c:pt idx="2083">
                  <c:v>58213058.728302903</c:v>
                </c:pt>
                <c:pt idx="2084">
                  <c:v>58622653.429602891</c:v>
                </c:pt>
                <c:pt idx="2085">
                  <c:v>58672516.198704101</c:v>
                </c:pt>
                <c:pt idx="2086">
                  <c:v>58957640.89595376</c:v>
                </c:pt>
                <c:pt idx="2087">
                  <c:v>59567237.16381418</c:v>
                </c:pt>
                <c:pt idx="2088">
                  <c:v>62718911.408463471</c:v>
                </c:pt>
                <c:pt idx="2089">
                  <c:v>63012566.398543023</c:v>
                </c:pt>
                <c:pt idx="2090">
                  <c:v>60323167.777104788</c:v>
                </c:pt>
                <c:pt idx="2091">
                  <c:v>57905253.254832931</c:v>
                </c:pt>
                <c:pt idx="2092">
                  <c:v>60099635.036496349</c:v>
                </c:pt>
                <c:pt idx="2093">
                  <c:v>61147641.769131951</c:v>
                </c:pt>
                <c:pt idx="2094">
                  <c:v>60979046.912664562</c:v>
                </c:pt>
                <c:pt idx="2095">
                  <c:v>60915387.947036259</c:v>
                </c:pt>
                <c:pt idx="2096">
                  <c:v>60015804.152463585</c:v>
                </c:pt>
                <c:pt idx="2097">
                  <c:v>60819462.900584072</c:v>
                </c:pt>
                <c:pt idx="2098">
                  <c:v>61877381.990285218</c:v>
                </c:pt>
                <c:pt idx="2099">
                  <c:v>61709745.368936248</c:v>
                </c:pt>
                <c:pt idx="2100">
                  <c:v>59787198.030466229</c:v>
                </c:pt>
                <c:pt idx="2101">
                  <c:v>60277040.957626857</c:v>
                </c:pt>
                <c:pt idx="2102">
                  <c:v>60777927.610407919</c:v>
                </c:pt>
                <c:pt idx="2103">
                  <c:v>60286089.559533261</c:v>
                </c:pt>
                <c:pt idx="2104">
                  <c:v>59797817.189631648</c:v>
                </c:pt>
                <c:pt idx="2105">
                  <c:v>58720039.916538149</c:v>
                </c:pt>
                <c:pt idx="2106">
                  <c:v>61355408.588512413</c:v>
                </c:pt>
                <c:pt idx="2107">
                  <c:v>64349606.489159606</c:v>
                </c:pt>
                <c:pt idx="2108">
                  <c:v>67794169.131405801</c:v>
                </c:pt>
                <c:pt idx="2109">
                  <c:v>67729849.66491577</c:v>
                </c:pt>
                <c:pt idx="2110">
                  <c:v>68104025.012141824</c:v>
                </c:pt>
                <c:pt idx="2111">
                  <c:v>67096792.949384905</c:v>
                </c:pt>
                <c:pt idx="2112">
                  <c:v>64635585.944686331</c:v>
                </c:pt>
                <c:pt idx="2113">
                  <c:v>66142187.930559382</c:v>
                </c:pt>
                <c:pt idx="2114">
                  <c:v>68603633.360858798</c:v>
                </c:pt>
                <c:pt idx="2115">
                  <c:v>69026495.935456261</c:v>
                </c:pt>
                <c:pt idx="2116">
                  <c:v>68771355.638617918</c:v>
                </c:pt>
                <c:pt idx="2117">
                  <c:v>71390752.327178389</c:v>
                </c:pt>
                <c:pt idx="2118">
                  <c:v>71060957.469415009</c:v>
                </c:pt>
                <c:pt idx="2119">
                  <c:v>71032924.682891309</c:v>
                </c:pt>
                <c:pt idx="2120">
                  <c:v>71642599.277978346</c:v>
                </c:pt>
                <c:pt idx="2121">
                  <c:v>67419132.476445615</c:v>
                </c:pt>
                <c:pt idx="2122">
                  <c:v>67289499.774673283</c:v>
                </c:pt>
                <c:pt idx="2123">
                  <c:v>67518720.607741475</c:v>
                </c:pt>
                <c:pt idx="2124">
                  <c:v>67563529.411764711</c:v>
                </c:pt>
                <c:pt idx="2125">
                  <c:v>64265188.710503325</c:v>
                </c:pt>
                <c:pt idx="2126">
                  <c:v>61132304.465088405</c:v>
                </c:pt>
                <c:pt idx="2127">
                  <c:v>58529282.993972473</c:v>
                </c:pt>
                <c:pt idx="2128">
                  <c:v>57718606.535241693</c:v>
                </c:pt>
                <c:pt idx="2129">
                  <c:v>57549379.207180254</c:v>
                </c:pt>
                <c:pt idx="2130">
                  <c:v>58179475.546683602</c:v>
                </c:pt>
                <c:pt idx="2131">
                  <c:v>58636668.884990014</c:v>
                </c:pt>
                <c:pt idx="2132">
                  <c:v>61763327.581509396</c:v>
                </c:pt>
                <c:pt idx="2133">
                  <c:v>63622032.001451865</c:v>
                </c:pt>
                <c:pt idx="2134">
                  <c:v>63819148.29173734</c:v>
                </c:pt>
                <c:pt idx="2135">
                  <c:v>65907966.488956586</c:v>
                </c:pt>
                <c:pt idx="2136">
                  <c:v>65516762.060506947</c:v>
                </c:pt>
                <c:pt idx="2137">
                  <c:v>65680456.144607544</c:v>
                </c:pt>
                <c:pt idx="2138">
                  <c:v>65388930.825206079</c:v>
                </c:pt>
                <c:pt idx="2139">
                  <c:v>65438315.217391305</c:v>
                </c:pt>
                <c:pt idx="2140">
                  <c:v>66476351.657650575</c:v>
                </c:pt>
                <c:pt idx="2141">
                  <c:v>67379577.273139611</c:v>
                </c:pt>
                <c:pt idx="2142">
                  <c:v>66270060.657271326</c:v>
                </c:pt>
                <c:pt idx="2143">
                  <c:v>72194750.007534429</c:v>
                </c:pt>
                <c:pt idx="2144">
                  <c:v>72266622.420658857</c:v>
                </c:pt>
                <c:pt idx="2145">
                  <c:v>72284856.530790821</c:v>
                </c:pt>
                <c:pt idx="2146">
                  <c:v>72011901.899495065</c:v>
                </c:pt>
                <c:pt idx="2147">
                  <c:v>72037334.29524754</c:v>
                </c:pt>
                <c:pt idx="2148">
                  <c:v>71930333.033303335</c:v>
                </c:pt>
                <c:pt idx="2149">
                  <c:v>72256291.390728474</c:v>
                </c:pt>
                <c:pt idx="2150">
                  <c:v>72082390.371281922</c:v>
                </c:pt>
                <c:pt idx="2151">
                  <c:v>72380797.396257117</c:v>
                </c:pt>
                <c:pt idx="2152">
                  <c:v>72318380.249887094</c:v>
                </c:pt>
                <c:pt idx="2153">
                  <c:v>72820418.832436979</c:v>
                </c:pt>
                <c:pt idx="2154">
                  <c:v>72777427.490542248</c:v>
                </c:pt>
                <c:pt idx="2155">
                  <c:v>72827719.856984049</c:v>
                </c:pt>
                <c:pt idx="2156">
                  <c:v>72959245.101285249</c:v>
                </c:pt>
                <c:pt idx="2157">
                  <c:v>72926319.273121133</c:v>
                </c:pt>
                <c:pt idx="2158">
                  <c:v>72646791.866957277</c:v>
                </c:pt>
                <c:pt idx="2159">
                  <c:v>73143153.339944109</c:v>
                </c:pt>
                <c:pt idx="2160">
                  <c:v>72678049.071697205</c:v>
                </c:pt>
                <c:pt idx="2161">
                  <c:v>73153458.817887545</c:v>
                </c:pt>
                <c:pt idx="2162">
                  <c:v>73814417.409702286</c:v>
                </c:pt>
                <c:pt idx="2163">
                  <c:v>73527620.783956245</c:v>
                </c:pt>
                <c:pt idx="2164">
                  <c:v>73216157.337367624</c:v>
                </c:pt>
                <c:pt idx="2165">
                  <c:v>73885635.864592865</c:v>
                </c:pt>
                <c:pt idx="2166">
                  <c:v>74632013.402375877</c:v>
                </c:pt>
                <c:pt idx="2167">
                  <c:v>75805840.762373194</c:v>
                </c:pt>
                <c:pt idx="2168">
                  <c:v>72059526.699029133</c:v>
                </c:pt>
                <c:pt idx="2169">
                  <c:v>71900665.2555186</c:v>
                </c:pt>
                <c:pt idx="2170">
                  <c:v>72545901.63934426</c:v>
                </c:pt>
                <c:pt idx="2171">
                  <c:v>70210671.936758891</c:v>
                </c:pt>
                <c:pt idx="2172">
                  <c:v>69577618.757612661</c:v>
                </c:pt>
                <c:pt idx="2173">
                  <c:v>69548025.134649917</c:v>
                </c:pt>
                <c:pt idx="2174">
                  <c:v>70349010.197960407</c:v>
                </c:pt>
                <c:pt idx="2175">
                  <c:v>71441851.964666471</c:v>
                </c:pt>
                <c:pt idx="2176">
                  <c:v>72832143.965249762</c:v>
                </c:pt>
                <c:pt idx="2177">
                  <c:v>74415467.736955851</c:v>
                </c:pt>
                <c:pt idx="2178">
                  <c:v>72368733.15363881</c:v>
                </c:pt>
                <c:pt idx="2179">
                  <c:v>71441856.340526164</c:v>
                </c:pt>
                <c:pt idx="2180">
                  <c:v>71254240.282685518</c:v>
                </c:pt>
                <c:pt idx="2181">
                  <c:v>71121951.219512194</c:v>
                </c:pt>
                <c:pt idx="2182">
                  <c:v>70176970.588235289</c:v>
                </c:pt>
                <c:pt idx="2183">
                  <c:v>70217393.850658864</c:v>
                </c:pt>
                <c:pt idx="2184">
                  <c:v>71311345.646437988</c:v>
                </c:pt>
                <c:pt idx="2185">
                  <c:v>71857051.094890505</c:v>
                </c:pt>
                <c:pt idx="2186">
                  <c:v>73049036.214953274</c:v>
                </c:pt>
                <c:pt idx="2187">
                  <c:v>70969626.168224305</c:v>
                </c:pt>
                <c:pt idx="2188">
                  <c:v>70670317.506554037</c:v>
                </c:pt>
                <c:pt idx="2189">
                  <c:v>70732128.279883385</c:v>
                </c:pt>
                <c:pt idx="2190">
                  <c:v>70752755.905511811</c:v>
                </c:pt>
                <c:pt idx="2191">
                  <c:v>70980456.407255709</c:v>
                </c:pt>
                <c:pt idx="2192">
                  <c:v>71251453.744493395</c:v>
                </c:pt>
                <c:pt idx="2193">
                  <c:v>71146979.472140759</c:v>
                </c:pt>
                <c:pt idx="2194">
                  <c:v>73521245.959447548</c:v>
                </c:pt>
                <c:pt idx="2195">
                  <c:v>73155639.976621851</c:v>
                </c:pt>
                <c:pt idx="2196">
                  <c:v>73488532.243945137</c:v>
                </c:pt>
                <c:pt idx="2197">
                  <c:v>74085192.757009342</c:v>
                </c:pt>
                <c:pt idx="2198">
                  <c:v>71310280.373831779</c:v>
                </c:pt>
                <c:pt idx="2199">
                  <c:v>70573555.166374788</c:v>
                </c:pt>
                <c:pt idx="2200">
                  <c:v>70456424.581005588</c:v>
                </c:pt>
                <c:pt idx="2201">
                  <c:v>72210587.891196251</c:v>
                </c:pt>
                <c:pt idx="2202">
                  <c:v>70073596.975865081</c:v>
                </c:pt>
                <c:pt idx="2203">
                  <c:v>67329638.205499277</c:v>
                </c:pt>
                <c:pt idx="2204">
                  <c:v>64792962.641181581</c:v>
                </c:pt>
                <c:pt idx="2205">
                  <c:v>62315812.337098174</c:v>
                </c:pt>
                <c:pt idx="2206">
                  <c:v>61291719.745222934</c:v>
                </c:pt>
                <c:pt idx="2207">
                  <c:v>59882895.1170182</c:v>
                </c:pt>
                <c:pt idx="2208">
                  <c:v>62322270.363951474</c:v>
                </c:pt>
                <c:pt idx="2209">
                  <c:v>62427673.681176133</c:v>
                </c:pt>
                <c:pt idx="2210">
                  <c:v>63078983.833718248</c:v>
                </c:pt>
                <c:pt idx="2211">
                  <c:v>64545993.031358883</c:v>
                </c:pt>
                <c:pt idx="2212">
                  <c:v>65944081.041968159</c:v>
                </c:pt>
                <c:pt idx="2213">
                  <c:v>65509216.589861751</c:v>
                </c:pt>
                <c:pt idx="2214">
                  <c:v>63560227.59601707</c:v>
                </c:pt>
                <c:pt idx="2215">
                  <c:v>67114285.714285716</c:v>
                </c:pt>
                <c:pt idx="2216">
                  <c:v>68209288.824383169</c:v>
                </c:pt>
                <c:pt idx="2217">
                  <c:v>65437684.51519537</c:v>
                </c:pt>
                <c:pt idx="2218">
                  <c:v>62933835.021707669</c:v>
                </c:pt>
                <c:pt idx="2219">
                  <c:v>60560922.19020173</c:v>
                </c:pt>
                <c:pt idx="2220">
                  <c:v>58063550.329796389</c:v>
                </c:pt>
                <c:pt idx="2221">
                  <c:v>57529937.034916997</c:v>
                </c:pt>
                <c:pt idx="2222">
                  <c:v>56926089.433209911</c:v>
                </c:pt>
                <c:pt idx="2223">
                  <c:v>56377932.405566603</c:v>
                </c:pt>
                <c:pt idx="2224">
                  <c:v>58454345.967512108</c:v>
                </c:pt>
                <c:pt idx="2225">
                  <c:v>57152937.837070681</c:v>
                </c:pt>
                <c:pt idx="2226">
                  <c:v>55379297.54426042</c:v>
                </c:pt>
                <c:pt idx="2227">
                  <c:v>55787910.831666194</c:v>
                </c:pt>
                <c:pt idx="2228">
                  <c:v>57822247.510668561</c:v>
                </c:pt>
                <c:pt idx="2229">
                  <c:v>57121045.237426244</c:v>
                </c:pt>
                <c:pt idx="2230">
                  <c:v>57079758.562605277</c:v>
                </c:pt>
                <c:pt idx="2231">
                  <c:v>57125477.528089888</c:v>
                </c:pt>
                <c:pt idx="2232">
                  <c:v>57738169.014084511</c:v>
                </c:pt>
                <c:pt idx="2233">
                  <c:v>57615177.065767288</c:v>
                </c:pt>
                <c:pt idx="2234">
                  <c:v>56148775.626423687</c:v>
                </c:pt>
                <c:pt idx="2235">
                  <c:v>54273476.394849785</c:v>
                </c:pt>
                <c:pt idx="2236">
                  <c:v>53612399.309551209</c:v>
                </c:pt>
                <c:pt idx="2237">
                  <c:v>53474189.7810219</c:v>
                </c:pt>
                <c:pt idx="2238">
                  <c:v>50859485.994802192</c:v>
                </c:pt>
                <c:pt idx="2239">
                  <c:v>50014774.722059682</c:v>
                </c:pt>
                <c:pt idx="2240">
                  <c:v>48095231.129315391</c:v>
                </c:pt>
                <c:pt idx="2241">
                  <c:v>46112598.425196849</c:v>
                </c:pt>
                <c:pt idx="2242">
                  <c:v>44601085.362276331</c:v>
                </c:pt>
                <c:pt idx="2243">
                  <c:v>44325000</c:v>
                </c:pt>
                <c:pt idx="2244">
                  <c:v>42678090.720426917</c:v>
                </c:pt>
                <c:pt idx="2245">
                  <c:v>41108100.890207715</c:v>
                </c:pt>
                <c:pt idx="2246">
                  <c:v>39583742.967130587</c:v>
                </c:pt>
                <c:pt idx="2247">
                  <c:v>37749409.051599883</c:v>
                </c:pt>
                <c:pt idx="2248">
                  <c:v>39964285.714285716</c:v>
                </c:pt>
                <c:pt idx="2249">
                  <c:v>40989641.555285543</c:v>
                </c:pt>
                <c:pt idx="2250">
                  <c:v>39225758.969641216</c:v>
                </c:pt>
                <c:pt idx="2251">
                  <c:v>39237791.411042944</c:v>
                </c:pt>
                <c:pt idx="2252">
                  <c:v>39419167.950693376</c:v>
                </c:pt>
                <c:pt idx="2253">
                  <c:v>39407024.029574864</c:v>
                </c:pt>
                <c:pt idx="2254">
                  <c:v>39322225.637872733</c:v>
                </c:pt>
                <c:pt idx="2255">
                  <c:v>39285995.085995086</c:v>
                </c:pt>
                <c:pt idx="2256">
                  <c:v>39382758.620689653</c:v>
                </c:pt>
                <c:pt idx="2257">
                  <c:v>39382758.620689653</c:v>
                </c:pt>
                <c:pt idx="2258">
                  <c:v>40023969.230769232</c:v>
                </c:pt>
                <c:pt idx="2259">
                  <c:v>40447838.086476542</c:v>
                </c:pt>
                <c:pt idx="2260">
                  <c:v>38960577.218299046</c:v>
                </c:pt>
                <c:pt idx="2261">
                  <c:v>37984658.040665433</c:v>
                </c:pt>
                <c:pt idx="2262">
                  <c:v>38489944.649446495</c:v>
                </c:pt>
                <c:pt idx="2263">
                  <c:v>37579625.652040504</c:v>
                </c:pt>
                <c:pt idx="2264">
                  <c:v>38988861.61399202</c:v>
                </c:pt>
                <c:pt idx="2265">
                  <c:v>39325076.828518748</c:v>
                </c:pt>
                <c:pt idx="2266">
                  <c:v>39582830.769230768</c:v>
                </c:pt>
                <c:pt idx="2267">
                  <c:v>39865195.927182965</c:v>
                </c:pt>
                <c:pt idx="2268">
                  <c:v>40747500</c:v>
                </c:pt>
                <c:pt idx="2269">
                  <c:v>40362202.288895763</c:v>
                </c:pt>
                <c:pt idx="2270">
                  <c:v>39686726.764065899</c:v>
                </c:pt>
                <c:pt idx="2271">
                  <c:v>41232246.039142594</c:v>
                </c:pt>
                <c:pt idx="2272">
                  <c:v>40683121.709507585</c:v>
                </c:pt>
                <c:pt idx="2273">
                  <c:v>42180706.100960046</c:v>
                </c:pt>
                <c:pt idx="2274">
                  <c:v>40997302.325581394</c:v>
                </c:pt>
                <c:pt idx="2275">
                  <c:v>41000154.368632294</c:v>
                </c:pt>
                <c:pt idx="2276">
                  <c:v>39545589.142504625</c:v>
                </c:pt>
                <c:pt idx="2277">
                  <c:v>37961751.152073734</c:v>
                </c:pt>
                <c:pt idx="2278">
                  <c:v>36550907.413103662</c:v>
                </c:pt>
                <c:pt idx="2279">
                  <c:v>35199815.15711645</c:v>
                </c:pt>
                <c:pt idx="2280">
                  <c:v>33800246.078129806</c:v>
                </c:pt>
                <c:pt idx="2281">
                  <c:v>32607435.976550449</c:v>
                </c:pt>
                <c:pt idx="2282">
                  <c:v>32484869.029275808</c:v>
                </c:pt>
                <c:pt idx="2283">
                  <c:v>32896378.830083564</c:v>
                </c:pt>
                <c:pt idx="2284">
                  <c:v>31910151.187904969</c:v>
                </c:pt>
                <c:pt idx="2285">
                  <c:v>30845756.457564577</c:v>
                </c:pt>
                <c:pt idx="2286">
                  <c:v>29868437.306979615</c:v>
                </c:pt>
                <c:pt idx="2287">
                  <c:v>28655589.775177088</c:v>
                </c:pt>
                <c:pt idx="2288">
                  <c:v>28785924.56301748</c:v>
                </c:pt>
                <c:pt idx="2289">
                  <c:v>29992027.194066748</c:v>
                </c:pt>
                <c:pt idx="2290">
                  <c:v>30739044.943820223</c:v>
                </c:pt>
                <c:pt idx="2291">
                  <c:v>30331212.785960514</c:v>
                </c:pt>
                <c:pt idx="2292">
                  <c:v>29345274.102079395</c:v>
                </c:pt>
                <c:pt idx="2293">
                  <c:v>28287496.062992126</c:v>
                </c:pt>
                <c:pt idx="2294">
                  <c:v>27225141.065830722</c:v>
                </c:pt>
                <c:pt idx="2295">
                  <c:v>26002210.460772105</c:v>
                </c:pt>
                <c:pt idx="2296">
                  <c:v>25143433.395872422</c:v>
                </c:pt>
                <c:pt idx="2297">
                  <c:v>24315211.267605633</c:v>
                </c:pt>
                <c:pt idx="2298">
                  <c:v>23880640.100407906</c:v>
                </c:pt>
                <c:pt idx="2299">
                  <c:v>24543914.680050187</c:v>
                </c:pt>
                <c:pt idx="2300">
                  <c:v>25025487.115022</c:v>
                </c:pt>
                <c:pt idx="2301">
                  <c:v>25804904.118201822</c:v>
                </c:pt>
                <c:pt idx="2302">
                  <c:v>25916441.794791341</c:v>
                </c:pt>
                <c:pt idx="2303">
                  <c:v>26978679.722046748</c:v>
                </c:pt>
                <c:pt idx="2304">
                  <c:v>28081534.09090909</c:v>
                </c:pt>
                <c:pt idx="2305">
                  <c:v>28627292.713567838</c:v>
                </c:pt>
                <c:pt idx="2306">
                  <c:v>27647761.664564945</c:v>
                </c:pt>
                <c:pt idx="2307">
                  <c:v>26988839.427662957</c:v>
                </c:pt>
                <c:pt idx="2308">
                  <c:v>27194140.006335128</c:v>
                </c:pt>
                <c:pt idx="2309">
                  <c:v>28191075.949367087</c:v>
                </c:pt>
                <c:pt idx="2310">
                  <c:v>28067742.966751918</c:v>
                </c:pt>
                <c:pt idx="2311">
                  <c:v>26961206.896551725</c:v>
                </c:pt>
                <c:pt idx="2312">
                  <c:v>26974944</c:v>
                </c:pt>
                <c:pt idx="2313">
                  <c:v>25717045.818647869</c:v>
                </c:pt>
                <c:pt idx="2314">
                  <c:v>24855652.173913043</c:v>
                </c:pt>
                <c:pt idx="2315">
                  <c:v>23900869.565217391</c:v>
                </c:pt>
                <c:pt idx="2316">
                  <c:v>22926148.409893993</c:v>
                </c:pt>
                <c:pt idx="2317">
                  <c:v>22434988.713318285</c:v>
                </c:pt>
                <c:pt idx="2318">
                  <c:v>22010643.086816721</c:v>
                </c:pt>
                <c:pt idx="2319">
                  <c:v>21132808.988764044</c:v>
                </c:pt>
                <c:pt idx="2320">
                  <c:v>20496318.822023049</c:v>
                </c:pt>
                <c:pt idx="2321">
                  <c:v>19691781.259993605</c:v>
                </c:pt>
                <c:pt idx="2322">
                  <c:v>18950112</c:v>
                </c:pt>
                <c:pt idx="2323">
                  <c:v>18285302.593659941</c:v>
                </c:pt>
                <c:pt idx="2324">
                  <c:v>17562519.987208188</c:v>
                </c:pt>
                <c:pt idx="2325">
                  <c:v>17095127.38853503</c:v>
                </c:pt>
                <c:pt idx="2326">
                  <c:v>17047193.877551019</c:v>
                </c:pt>
                <c:pt idx="2327">
                  <c:v>17318485.523385301</c:v>
                </c:pt>
                <c:pt idx="2328">
                  <c:v>17353824.091778204</c:v>
                </c:pt>
                <c:pt idx="2329">
                  <c:v>17657896.419437341</c:v>
                </c:pt>
                <c:pt idx="2330">
                  <c:v>17654376.996805113</c:v>
                </c:pt>
                <c:pt idx="2331">
                  <c:v>18157133.737631664</c:v>
                </c:pt>
                <c:pt idx="2332">
                  <c:v>18205640.53537285</c:v>
                </c:pt>
                <c:pt idx="2333">
                  <c:v>18393588.516746413</c:v>
                </c:pt>
                <c:pt idx="2334">
                  <c:v>18382061.92148101</c:v>
                </c:pt>
                <c:pt idx="2335">
                  <c:v>18164889.88190233</c:v>
                </c:pt>
                <c:pt idx="2336">
                  <c:v>17937563.938618924</c:v>
                </c:pt>
                <c:pt idx="2337">
                  <c:v>17901180.97669965</c:v>
                </c:pt>
                <c:pt idx="2338">
                  <c:v>17861006.087792374</c:v>
                </c:pt>
                <c:pt idx="2339">
                  <c:v>17722789.658474308</c:v>
                </c:pt>
                <c:pt idx="2340">
                  <c:v>17805498.72122762</c:v>
                </c:pt>
                <c:pt idx="2341">
                  <c:v>18028025.682182986</c:v>
                </c:pt>
                <c:pt idx="2342">
                  <c:v>18039608.095085125</c:v>
                </c:pt>
                <c:pt idx="2343">
                  <c:v>18443076.923076924</c:v>
                </c:pt>
                <c:pt idx="2344">
                  <c:v>18544326.923076924</c:v>
                </c:pt>
                <c:pt idx="2345">
                  <c:v>18732233.009708736</c:v>
                </c:pt>
                <c:pt idx="2346">
                  <c:v>18770142.027114268</c:v>
                </c:pt>
                <c:pt idx="2347">
                  <c:v>18343130.379343323</c:v>
                </c:pt>
                <c:pt idx="2348">
                  <c:v>18353592.046183452</c:v>
                </c:pt>
                <c:pt idx="2349">
                  <c:v>18817204.648160104</c:v>
                </c:pt>
                <c:pt idx="2350">
                  <c:v>18707884.615384616</c:v>
                </c:pt>
                <c:pt idx="2351">
                  <c:v>18938571.428571429</c:v>
                </c:pt>
                <c:pt idx="2352">
                  <c:v>19004042.956411876</c:v>
                </c:pt>
                <c:pt idx="2353">
                  <c:v>18992045.454545453</c:v>
                </c:pt>
                <c:pt idx="2354">
                  <c:v>19123442.416614223</c:v>
                </c:pt>
                <c:pt idx="2355">
                  <c:v>19086877.544628877</c:v>
                </c:pt>
                <c:pt idx="2356">
                  <c:v>18448317.757009346</c:v>
                </c:pt>
                <c:pt idx="2357">
                  <c:v>18321368.584758941</c:v>
                </c:pt>
                <c:pt idx="2358">
                  <c:v>18503808.929128941</c:v>
                </c:pt>
                <c:pt idx="2359">
                  <c:v>18729188.850610711</c:v>
                </c:pt>
                <c:pt idx="2360">
                  <c:v>18598788.067122437</c:v>
                </c:pt>
                <c:pt idx="2361">
                  <c:v>18659198.259788688</c:v>
                </c:pt>
                <c:pt idx="2362">
                  <c:v>18860037.002775207</c:v>
                </c:pt>
                <c:pt idx="2363">
                  <c:v>18563234.836702954</c:v>
                </c:pt>
                <c:pt idx="2364">
                  <c:v>18563018.751921304</c:v>
                </c:pt>
                <c:pt idx="2365">
                  <c:v>19173164.713140037</c:v>
                </c:pt>
                <c:pt idx="2366">
                  <c:v>19465212.084223375</c:v>
                </c:pt>
                <c:pt idx="2367">
                  <c:v>19520036.59652333</c:v>
                </c:pt>
                <c:pt idx="2368">
                  <c:v>19514085.36585366</c:v>
                </c:pt>
                <c:pt idx="2369">
                  <c:v>19514085.36585366</c:v>
                </c:pt>
                <c:pt idx="2370">
                  <c:v>19284183.206106871</c:v>
                </c:pt>
                <c:pt idx="2371">
                  <c:v>19079064.792176038</c:v>
                </c:pt>
                <c:pt idx="2372">
                  <c:v>18992933.292720072</c:v>
                </c:pt>
                <c:pt idx="2373">
                  <c:v>18414263.897373244</c:v>
                </c:pt>
                <c:pt idx="2374">
                  <c:v>17763677.950594693</c:v>
                </c:pt>
                <c:pt idx="2375">
                  <c:v>17202693.704600483</c:v>
                </c:pt>
                <c:pt idx="2376">
                  <c:v>17645901.639344264</c:v>
                </c:pt>
                <c:pt idx="2377">
                  <c:v>17445013.72369625</c:v>
                </c:pt>
                <c:pt idx="2378">
                  <c:v>17063439.218081858</c:v>
                </c:pt>
                <c:pt idx="2379">
                  <c:v>16732475.007573463</c:v>
                </c:pt>
                <c:pt idx="2380">
                  <c:v>17461884.236453202</c:v>
                </c:pt>
                <c:pt idx="2381">
                  <c:v>17064564.749307904</c:v>
                </c:pt>
                <c:pt idx="2382">
                  <c:v>17179010.819165379</c:v>
                </c:pt>
                <c:pt idx="2383">
                  <c:v>17686944.529574011</c:v>
                </c:pt>
                <c:pt idx="2384">
                  <c:v>18088192.331101645</c:v>
                </c:pt>
                <c:pt idx="2385">
                  <c:v>17930454.545454547</c:v>
                </c:pt>
                <c:pt idx="2386">
                  <c:v>18243353.47432024</c:v>
                </c:pt>
                <c:pt idx="2387">
                  <c:v>18923828.362751067</c:v>
                </c:pt>
                <c:pt idx="2388">
                  <c:v>18735673.395601086</c:v>
                </c:pt>
                <c:pt idx="2389">
                  <c:v>19599392.651078045</c:v>
                </c:pt>
                <c:pt idx="2390">
                  <c:v>20462378.048780486</c:v>
                </c:pt>
                <c:pt idx="2391">
                  <c:v>20481007.281553399</c:v>
                </c:pt>
                <c:pt idx="2392">
                  <c:v>20537983.798379838</c:v>
                </c:pt>
                <c:pt idx="2393">
                  <c:v>20529438.822447103</c:v>
                </c:pt>
                <c:pt idx="2394">
                  <c:v>19665806.255693898</c:v>
                </c:pt>
                <c:pt idx="2395">
                  <c:v>19888569.68215159</c:v>
                </c:pt>
                <c:pt idx="2396">
                  <c:v>19642500</c:v>
                </c:pt>
                <c:pt idx="2397">
                  <c:v>19350700.716287762</c:v>
                </c:pt>
                <c:pt idx="2398">
                  <c:v>19950613.400440391</c:v>
                </c:pt>
                <c:pt idx="2399">
                  <c:v>20202594.115786143</c:v>
                </c:pt>
                <c:pt idx="2400">
                  <c:v>19435396.274076413</c:v>
                </c:pt>
                <c:pt idx="2401">
                  <c:v>19832460.900095753</c:v>
                </c:pt>
                <c:pt idx="2402">
                  <c:v>20553750</c:v>
                </c:pt>
                <c:pt idx="2403">
                  <c:v>21457712.082262211</c:v>
                </c:pt>
                <c:pt idx="2404">
                  <c:v>21680414.373583686</c:v>
                </c:pt>
                <c:pt idx="2405">
                  <c:v>22242147.955872811</c:v>
                </c:pt>
                <c:pt idx="2406">
                  <c:v>22417941.176470589</c:v>
                </c:pt>
                <c:pt idx="2407">
                  <c:v>22637915.159487009</c:v>
                </c:pt>
                <c:pt idx="2408">
                  <c:v>22641732.283464566</c:v>
                </c:pt>
                <c:pt idx="2409">
                  <c:v>23347058.823529411</c:v>
                </c:pt>
                <c:pt idx="2410">
                  <c:v>23941122.415490646</c:v>
                </c:pt>
                <c:pt idx="2411">
                  <c:v>24331879.304690063</c:v>
                </c:pt>
                <c:pt idx="2412">
                  <c:v>24507624.055208676</c:v>
                </c:pt>
                <c:pt idx="2413">
                  <c:v>25079206.611570247</c:v>
                </c:pt>
                <c:pt idx="2414">
                  <c:v>25422159.46843854</c:v>
                </c:pt>
                <c:pt idx="2415">
                  <c:v>25127027.027027026</c:v>
                </c:pt>
                <c:pt idx="2416">
                  <c:v>24817537.437603995</c:v>
                </c:pt>
                <c:pt idx="2417">
                  <c:v>24750596.026490066</c:v>
                </c:pt>
                <c:pt idx="2418">
                  <c:v>24469591.226321038</c:v>
                </c:pt>
                <c:pt idx="2419">
                  <c:v>24315944.881889764</c:v>
                </c:pt>
                <c:pt idx="2420">
                  <c:v>24459135.559921414</c:v>
                </c:pt>
                <c:pt idx="2421">
                  <c:v>23529705.882352941</c:v>
                </c:pt>
                <c:pt idx="2422">
                  <c:v>22962017.804154303</c:v>
                </c:pt>
                <c:pt idx="2423">
                  <c:v>22497615.894039735</c:v>
                </c:pt>
                <c:pt idx="2424">
                  <c:v>21408466.81922197</c:v>
                </c:pt>
                <c:pt idx="2425">
                  <c:v>20893235.294117648</c:v>
                </c:pt>
                <c:pt idx="2426">
                  <c:v>19940271.055179089</c:v>
                </c:pt>
                <c:pt idx="2427">
                  <c:v>21120710.059171598</c:v>
                </c:pt>
                <c:pt idx="2428">
                  <c:v>21431750.741839763</c:v>
                </c:pt>
                <c:pt idx="2429">
                  <c:v>22489475.442699634</c:v>
                </c:pt>
                <c:pt idx="2430">
                  <c:v>23429819.277108435</c:v>
                </c:pt>
                <c:pt idx="2431">
                  <c:v>24373340.04024145</c:v>
                </c:pt>
                <c:pt idx="2432">
                  <c:v>30469472.61663286</c:v>
                </c:pt>
                <c:pt idx="2433">
                  <c:v>30490087.956698243</c:v>
                </c:pt>
                <c:pt idx="2434">
                  <c:v>30531402.439024389</c:v>
                </c:pt>
                <c:pt idx="2435">
                  <c:v>30552101.694915254</c:v>
                </c:pt>
                <c:pt idx="2436">
                  <c:v>31085225.347339883</c:v>
                </c:pt>
                <c:pt idx="2437">
                  <c:v>30068056.968463887</c:v>
                </c:pt>
                <c:pt idx="2438">
                  <c:v>30801891.891891893</c:v>
                </c:pt>
                <c:pt idx="2439">
                  <c:v>30883135.794107687</c:v>
                </c:pt>
                <c:pt idx="2440">
                  <c:v>30914542.372881357</c:v>
                </c:pt>
                <c:pt idx="2441">
                  <c:v>31340726.902173914</c:v>
                </c:pt>
                <c:pt idx="2442">
                  <c:v>32180858.978694621</c:v>
                </c:pt>
                <c:pt idx="2443">
                  <c:v>32347830.508474577</c:v>
                </c:pt>
                <c:pt idx="2444">
                  <c:v>32913805.970149253</c:v>
                </c:pt>
                <c:pt idx="2445">
                  <c:v>33312791.878172588</c:v>
                </c:pt>
                <c:pt idx="2446">
                  <c:v>34770865.874363326</c:v>
                </c:pt>
                <c:pt idx="2447">
                  <c:v>35975229.357798167</c:v>
                </c:pt>
                <c:pt idx="2448">
                  <c:v>34754363.327674024</c:v>
                </c:pt>
                <c:pt idx="2449">
                  <c:v>33677212.614445575</c:v>
                </c:pt>
                <c:pt idx="2450">
                  <c:v>32946777.476255089</c:v>
                </c:pt>
                <c:pt idx="2451">
                  <c:v>34330142.566191442</c:v>
                </c:pt>
                <c:pt idx="2452">
                  <c:v>35704272.634791456</c:v>
                </c:pt>
                <c:pt idx="2453">
                  <c:v>36593908.629441626</c:v>
                </c:pt>
                <c:pt idx="2454">
                  <c:v>38318274.803954996</c:v>
                </c:pt>
                <c:pt idx="2455">
                  <c:v>38702812.5</c:v>
                </c:pt>
                <c:pt idx="2456">
                  <c:v>38713846.153846152</c:v>
                </c:pt>
                <c:pt idx="2457">
                  <c:v>38325558.56465809</c:v>
                </c:pt>
                <c:pt idx="2458">
                  <c:v>37755167.739749238</c:v>
                </c:pt>
                <c:pt idx="2459">
                  <c:v>36803963.414634146</c:v>
                </c:pt>
                <c:pt idx="2460">
                  <c:v>35722797.579018161</c:v>
                </c:pt>
                <c:pt idx="2461">
                  <c:v>36041459.314055145</c:v>
                </c:pt>
                <c:pt idx="2462">
                  <c:v>34802611.315701373</c:v>
                </c:pt>
                <c:pt idx="2463">
                  <c:v>35307622.565480188</c:v>
                </c:pt>
                <c:pt idx="2464">
                  <c:v>34898588.709677421</c:v>
                </c:pt>
                <c:pt idx="2465">
                  <c:v>35860512.129380055</c:v>
                </c:pt>
                <c:pt idx="2466">
                  <c:v>34708445.491251685</c:v>
                </c:pt>
                <c:pt idx="2467">
                  <c:v>35507887.700534761</c:v>
                </c:pt>
                <c:pt idx="2468">
                  <c:v>36855000</c:v>
                </c:pt>
                <c:pt idx="2469">
                  <c:v>37156160.743938893</c:v>
                </c:pt>
                <c:pt idx="2470">
                  <c:v>35954578.877005346</c:v>
                </c:pt>
                <c:pt idx="2471">
                  <c:v>35060843.170320407</c:v>
                </c:pt>
                <c:pt idx="2472">
                  <c:v>33723618.598382749</c:v>
                </c:pt>
                <c:pt idx="2473">
                  <c:v>32759329.49542838</c:v>
                </c:pt>
                <c:pt idx="2474">
                  <c:v>32970306.122448981</c:v>
                </c:pt>
                <c:pt idx="2475">
                  <c:v>33780713.073005095</c:v>
                </c:pt>
                <c:pt idx="2476">
                  <c:v>33143877.55102041</c:v>
                </c:pt>
                <c:pt idx="2477">
                  <c:v>32444051.665533651</c:v>
                </c:pt>
                <c:pt idx="2478">
                  <c:v>31339416.553595658</c:v>
                </c:pt>
                <c:pt idx="2479">
                  <c:v>32043775.372124493</c:v>
                </c:pt>
                <c:pt idx="2480">
                  <c:v>33564633.730834752</c:v>
                </c:pt>
                <c:pt idx="2481">
                  <c:v>32754684.317718942</c:v>
                </c:pt>
                <c:pt idx="2482">
                  <c:v>33188227.288193263</c:v>
                </c:pt>
                <c:pt idx="2483">
                  <c:v>34287432.065217391</c:v>
                </c:pt>
                <c:pt idx="2484">
                  <c:v>33164877.717391305</c:v>
                </c:pt>
                <c:pt idx="2485">
                  <c:v>32610994.58728011</c:v>
                </c:pt>
                <c:pt idx="2486">
                  <c:v>33201734.693877552</c:v>
                </c:pt>
                <c:pt idx="2487">
                  <c:v>34079368.849677637</c:v>
                </c:pt>
                <c:pt idx="2488">
                  <c:v>35132926.829268292</c:v>
                </c:pt>
                <c:pt idx="2489">
                  <c:v>34349491.525423728</c:v>
                </c:pt>
                <c:pt idx="2490">
                  <c:v>33086394.32815665</c:v>
                </c:pt>
                <c:pt idx="2491">
                  <c:v>31911750.761937015</c:v>
                </c:pt>
                <c:pt idx="2492">
                  <c:v>31289381.443298969</c:v>
                </c:pt>
                <c:pt idx="2493">
                  <c:v>31039289.410141427</c:v>
                </c:pt>
                <c:pt idx="2494">
                  <c:v>30828600</c:v>
                </c:pt>
                <c:pt idx="2495">
                  <c:v>31968575.233022638</c:v>
                </c:pt>
                <c:pt idx="2496">
                  <c:v>32691600</c:v>
                </c:pt>
                <c:pt idx="2497">
                  <c:v>31541237.45819398</c:v>
                </c:pt>
                <c:pt idx="2498">
                  <c:v>30787549.933422104</c:v>
                </c:pt>
                <c:pt idx="2499">
                  <c:v>30399235.372340426</c:v>
                </c:pt>
                <c:pt idx="2500">
                  <c:v>29355109.489051096</c:v>
                </c:pt>
                <c:pt idx="2501">
                  <c:v>28263887.043189369</c:v>
                </c:pt>
                <c:pt idx="2502">
                  <c:v>27281100.795755967</c:v>
                </c:pt>
                <c:pt idx="2503">
                  <c:v>27329378.342245989</c:v>
                </c:pt>
                <c:pt idx="2504">
                  <c:v>26179156.986392301</c:v>
                </c:pt>
                <c:pt idx="2505">
                  <c:v>25429482.071713146</c:v>
                </c:pt>
                <c:pt idx="2506">
                  <c:v>25838892.572944298</c:v>
                </c:pt>
                <c:pt idx="2507">
                  <c:v>25254356.435643565</c:v>
                </c:pt>
                <c:pt idx="2508">
                  <c:v>24647373.670212764</c:v>
                </c:pt>
                <c:pt idx="2509">
                  <c:v>25515000</c:v>
                </c:pt>
                <c:pt idx="2510">
                  <c:v>24615374.376039933</c:v>
                </c:pt>
                <c:pt idx="2511">
                  <c:v>25563178.940353215</c:v>
                </c:pt>
                <c:pt idx="2512">
                  <c:v>25302061.855670102</c:v>
                </c:pt>
                <c:pt idx="2513">
                  <c:v>24388686.131386861</c:v>
                </c:pt>
                <c:pt idx="2514">
                  <c:v>24453490.691489361</c:v>
                </c:pt>
                <c:pt idx="2515">
                  <c:v>23830200</c:v>
                </c:pt>
                <c:pt idx="2516">
                  <c:v>21997297.297297299</c:v>
                </c:pt>
                <c:pt idx="2517">
                  <c:v>21946038.615179759</c:v>
                </c:pt>
                <c:pt idx="2518">
                  <c:v>21858720.159151193</c:v>
                </c:pt>
                <c:pt idx="2519">
                  <c:v>21559036.939313985</c:v>
                </c:pt>
                <c:pt idx="2520">
                  <c:v>22424577.674726732</c:v>
                </c:pt>
                <c:pt idx="2521">
                  <c:v>23339621.388243109</c:v>
                </c:pt>
                <c:pt idx="2522">
                  <c:v>22713126.649076518</c:v>
                </c:pt>
                <c:pt idx="2523">
                  <c:v>21861175.305381313</c:v>
                </c:pt>
                <c:pt idx="2524">
                  <c:v>20980197.044334974</c:v>
                </c:pt>
                <c:pt idx="2525">
                  <c:v>20908558.262014482</c:v>
                </c:pt>
                <c:pt idx="2526">
                  <c:v>21587626.841243863</c:v>
                </c:pt>
                <c:pt idx="2527">
                  <c:v>21441176.470588237</c:v>
                </c:pt>
                <c:pt idx="2528">
                  <c:v>20998717.105263159</c:v>
                </c:pt>
                <c:pt idx="2529">
                  <c:v>21458081.4717477</c:v>
                </c:pt>
                <c:pt idx="2530">
                  <c:v>22639500</c:v>
                </c:pt>
                <c:pt idx="2531">
                  <c:v>23138690.671031095</c:v>
                </c:pt>
                <c:pt idx="2532">
                  <c:v>23223570.247933883</c:v>
                </c:pt>
                <c:pt idx="2533">
                  <c:v>22047650.130548302</c:v>
                </c:pt>
                <c:pt idx="2534">
                  <c:v>22223076.923076924</c:v>
                </c:pt>
                <c:pt idx="2535">
                  <c:v>21442153.846153848</c:v>
                </c:pt>
                <c:pt idx="2536">
                  <c:v>22223076.923076924</c:v>
                </c:pt>
                <c:pt idx="2537">
                  <c:v>23331033.287101246</c:v>
                </c:pt>
                <c:pt idx="2538">
                  <c:v>21337941.176470589</c:v>
                </c:pt>
                <c:pt idx="2539">
                  <c:v>22084388.32404067</c:v>
                </c:pt>
                <c:pt idx="2540">
                  <c:v>21840836.847226728</c:v>
                </c:pt>
                <c:pt idx="2541">
                  <c:v>21288428.706923805</c:v>
                </c:pt>
                <c:pt idx="2542">
                  <c:v>21691481.950601645</c:v>
                </c:pt>
                <c:pt idx="2543">
                  <c:v>21750618.066561013</c:v>
                </c:pt>
                <c:pt idx="2544">
                  <c:v>21619516.027655564</c:v>
                </c:pt>
                <c:pt idx="2545">
                  <c:v>21681818.181818184</c:v>
                </c:pt>
                <c:pt idx="2546">
                  <c:v>21701746.323529411</c:v>
                </c:pt>
                <c:pt idx="2547">
                  <c:v>21695099.54058193</c:v>
                </c:pt>
                <c:pt idx="2548">
                  <c:v>21458497.425022721</c:v>
                </c:pt>
                <c:pt idx="2549">
                  <c:v>21642071.494042162</c:v>
                </c:pt>
                <c:pt idx="2550">
                  <c:v>21916615.099009901</c:v>
                </c:pt>
                <c:pt idx="2551">
                  <c:v>21906022.235948116</c:v>
                </c:pt>
                <c:pt idx="2552">
                  <c:v>21758532.110091742</c:v>
                </c:pt>
                <c:pt idx="2553">
                  <c:v>22614627.994955864</c:v>
                </c:pt>
                <c:pt idx="2554">
                  <c:v>23855345.10433387</c:v>
                </c:pt>
                <c:pt idx="2555">
                  <c:v>22914098.045498237</c:v>
                </c:pt>
                <c:pt idx="2556">
                  <c:v>25721143.958868895</c:v>
                </c:pt>
                <c:pt idx="2557">
                  <c:v>25921049.222797927</c:v>
                </c:pt>
                <c:pt idx="2558">
                  <c:v>26993000.648088139</c:v>
                </c:pt>
                <c:pt idx="2559">
                  <c:v>26893035.143769968</c:v>
                </c:pt>
                <c:pt idx="2560">
                  <c:v>26768571.428571429</c:v>
                </c:pt>
                <c:pt idx="2561">
                  <c:v>26683860.759493671</c:v>
                </c:pt>
                <c:pt idx="2562">
                  <c:v>26391549.295774646</c:v>
                </c:pt>
                <c:pt idx="2563">
                  <c:v>26573102.362204723</c:v>
                </c:pt>
                <c:pt idx="2564">
                  <c:v>26442336.448598132</c:v>
                </c:pt>
                <c:pt idx="2565">
                  <c:v>27497169.517884914</c:v>
                </c:pt>
                <c:pt idx="2566">
                  <c:v>28142790.69767442</c:v>
                </c:pt>
                <c:pt idx="2567">
                  <c:v>27562924.528301887</c:v>
                </c:pt>
                <c:pt idx="2568">
                  <c:v>28361408.450704224</c:v>
                </c:pt>
                <c:pt idx="2569">
                  <c:v>28198598.130841121</c:v>
                </c:pt>
                <c:pt idx="2570">
                  <c:v>26700184.049079753</c:v>
                </c:pt>
                <c:pt idx="2571">
                  <c:v>26491613.924050633</c:v>
                </c:pt>
                <c:pt idx="2572">
                  <c:v>25476550.632911392</c:v>
                </c:pt>
                <c:pt idx="2573">
                  <c:v>24484265.402843602</c:v>
                </c:pt>
                <c:pt idx="2574">
                  <c:v>23922599.049128368</c:v>
                </c:pt>
                <c:pt idx="2575">
                  <c:v>23382432</c:v>
                </c:pt>
                <c:pt idx="2576">
                  <c:v>23168860.353130016</c:v>
                </c:pt>
                <c:pt idx="2577">
                  <c:v>22032000</c:v>
                </c:pt>
                <c:pt idx="2578">
                  <c:v>21540774.193548389</c:v>
                </c:pt>
                <c:pt idx="2579">
                  <c:v>20886146.341463413</c:v>
                </c:pt>
                <c:pt idx="2580">
                  <c:v>19303312.5</c:v>
                </c:pt>
                <c:pt idx="2581">
                  <c:v>18309244.992295839</c:v>
                </c:pt>
                <c:pt idx="2582">
                  <c:v>17524325.153374232</c:v>
                </c:pt>
                <c:pt idx="2583">
                  <c:v>16909216.589861751</c:v>
                </c:pt>
                <c:pt idx="2584">
                  <c:v>16321562.021439509</c:v>
                </c:pt>
                <c:pt idx="2585">
                  <c:v>15918904.10958904</c:v>
                </c:pt>
                <c:pt idx="2586">
                  <c:v>15887325.227963526</c:v>
                </c:pt>
                <c:pt idx="2587">
                  <c:v>15716199.095022624</c:v>
                </c:pt>
                <c:pt idx="2588">
                  <c:v>15673867.069486406</c:v>
                </c:pt>
                <c:pt idx="2589">
                  <c:v>15094674.735249622</c:v>
                </c:pt>
                <c:pt idx="2590">
                  <c:v>14608971.684053652</c:v>
                </c:pt>
                <c:pt idx="2591">
                  <c:v>14558303.571428571</c:v>
                </c:pt>
                <c:pt idx="2592">
                  <c:v>13968905.325443788</c:v>
                </c:pt>
                <c:pt idx="2593">
                  <c:v>13816077.844311377</c:v>
                </c:pt>
                <c:pt idx="2594">
                  <c:v>13687647.951441579</c:v>
                </c:pt>
                <c:pt idx="2595">
                  <c:v>13231646.341463415</c:v>
                </c:pt>
                <c:pt idx="2596">
                  <c:v>13046062.5</c:v>
                </c:pt>
                <c:pt idx="2597">
                  <c:v>12996580.64516129</c:v>
                </c:pt>
                <c:pt idx="2598">
                  <c:v>13016214.51104101</c:v>
                </c:pt>
                <c:pt idx="2599">
                  <c:v>12369600</c:v>
                </c:pt>
                <c:pt idx="2600">
                  <c:v>11669651.162790697</c:v>
                </c:pt>
                <c:pt idx="2601">
                  <c:v>11095603.448275862</c:v>
                </c:pt>
                <c:pt idx="2602">
                  <c:v>10303200</c:v>
                </c:pt>
                <c:pt idx="2603">
                  <c:v>11363615.160349853</c:v>
                </c:pt>
                <c:pt idx="2604">
                  <c:v>10722751.031636864</c:v>
                </c:pt>
                <c:pt idx="2605">
                  <c:v>10887486.033519553</c:v>
                </c:pt>
                <c:pt idx="2606">
                  <c:v>10827000</c:v>
                </c:pt>
                <c:pt idx="2607">
                  <c:v>10357707.182320442</c:v>
                </c:pt>
                <c:pt idx="2608">
                  <c:v>9952694.9384404924</c:v>
                </c:pt>
                <c:pt idx="2609">
                  <c:v>9626409.9037138931</c:v>
                </c:pt>
                <c:pt idx="2610">
                  <c:v>9297099.4475138113</c:v>
                </c:pt>
                <c:pt idx="2611">
                  <c:v>8892197.8021978028</c:v>
                </c:pt>
                <c:pt idx="2612">
                  <c:v>8892197.8021978028</c:v>
                </c:pt>
                <c:pt idx="2613">
                  <c:v>8783609.2265943009</c:v>
                </c:pt>
                <c:pt idx="2614">
                  <c:v>8847348.0662983432</c:v>
                </c:pt>
                <c:pt idx="2615">
                  <c:v>8883000</c:v>
                </c:pt>
                <c:pt idx="2616">
                  <c:v>8935028.0898876414</c:v>
                </c:pt>
                <c:pt idx="2617">
                  <c:v>8946507.0422535203</c:v>
                </c:pt>
                <c:pt idx="2618">
                  <c:v>9029659.0909090918</c:v>
                </c:pt>
                <c:pt idx="2619">
                  <c:v>9159769.4524495676</c:v>
                </c:pt>
                <c:pt idx="2620">
                  <c:v>9137922.0779220778</c:v>
                </c:pt>
                <c:pt idx="2621">
                  <c:v>9054436.519258203</c:v>
                </c:pt>
                <c:pt idx="2622">
                  <c:v>9093352.4355300851</c:v>
                </c:pt>
                <c:pt idx="2623">
                  <c:v>9250568.1818181816</c:v>
                </c:pt>
                <c:pt idx="2624">
                  <c:v>9332859.1749644373</c:v>
                </c:pt>
                <c:pt idx="2625">
                  <c:v>9448063.127690101</c:v>
                </c:pt>
                <c:pt idx="2626">
                  <c:v>9450000</c:v>
                </c:pt>
                <c:pt idx="2627">
                  <c:v>9554787.5354107656</c:v>
                </c:pt>
                <c:pt idx="2628">
                  <c:v>9583098.5915492959</c:v>
                </c:pt>
                <c:pt idx="2629">
                  <c:v>9856325.3856942505</c:v>
                </c:pt>
                <c:pt idx="2630">
                  <c:v>9985462.1848739497</c:v>
                </c:pt>
                <c:pt idx="2631">
                  <c:v>10013511.235955056</c:v>
                </c:pt>
                <c:pt idx="2632">
                  <c:v>10101176.470588235</c:v>
                </c:pt>
                <c:pt idx="2633">
                  <c:v>9855944.0559440553</c:v>
                </c:pt>
                <c:pt idx="2634">
                  <c:v>9442479.1086350977</c:v>
                </c:pt>
                <c:pt idx="2635">
                  <c:v>9134621.8487394955</c:v>
                </c:pt>
                <c:pt idx="2636">
                  <c:v>8745292.4791086353</c:v>
                </c:pt>
                <c:pt idx="2637">
                  <c:v>8666104.9723756909</c:v>
                </c:pt>
                <c:pt idx="2638">
                  <c:v>8855084.7457627114</c:v>
                </c:pt>
                <c:pt idx="2639">
                  <c:v>8721841.3597733714</c:v>
                </c:pt>
                <c:pt idx="2640">
                  <c:v>8663778.4090909082</c:v>
                </c:pt>
                <c:pt idx="2641">
                  <c:v>8720228.5714285709</c:v>
                </c:pt>
                <c:pt idx="2642">
                  <c:v>8720228.5714285709</c:v>
                </c:pt>
                <c:pt idx="2643">
                  <c:v>8713285.7142857146</c:v>
                </c:pt>
                <c:pt idx="2644">
                  <c:v>9011828.5714285709</c:v>
                </c:pt>
                <c:pt idx="2645">
                  <c:v>8967528.4090909082</c:v>
                </c:pt>
                <c:pt idx="2646">
                  <c:v>8942124.6458923519</c:v>
                </c:pt>
                <c:pt idx="2647">
                  <c:v>8848739.4957983196</c:v>
                </c:pt>
                <c:pt idx="2648">
                  <c:v>8848739.4957983196</c:v>
                </c:pt>
                <c:pt idx="2649">
                  <c:v>8757423.8227146808</c:v>
                </c:pt>
                <c:pt idx="2650">
                  <c:v>8994110.953058321</c:v>
                </c:pt>
                <c:pt idx="2651">
                  <c:v>9231166.180758018</c:v>
                </c:pt>
                <c:pt idx="2652">
                  <c:v>9258157.8947368413</c:v>
                </c:pt>
                <c:pt idx="2653">
                  <c:v>9177652.173913043</c:v>
                </c:pt>
                <c:pt idx="2654">
                  <c:v>9098534.4827586208</c:v>
                </c:pt>
                <c:pt idx="2655">
                  <c:v>9158150.2890173402</c:v>
                </c:pt>
                <c:pt idx="2656">
                  <c:v>9158150.2890173402</c:v>
                </c:pt>
                <c:pt idx="2657">
                  <c:v>9341205.8823529407</c:v>
                </c:pt>
                <c:pt idx="2658">
                  <c:v>9259504.3731778432</c:v>
                </c:pt>
                <c:pt idx="2659">
                  <c:v>9509011.9760479033</c:v>
                </c:pt>
                <c:pt idx="2660">
                  <c:v>9152766.5706051867</c:v>
                </c:pt>
                <c:pt idx="2661">
                  <c:v>9196293.1034482755</c:v>
                </c:pt>
                <c:pt idx="2662">
                  <c:v>9196293.1034482755</c:v>
                </c:pt>
                <c:pt idx="2663">
                  <c:v>9117692.307692308</c:v>
                </c:pt>
                <c:pt idx="2664">
                  <c:v>9169942.6934097428</c:v>
                </c:pt>
                <c:pt idx="2665">
                  <c:v>8889750</c:v>
                </c:pt>
                <c:pt idx="2666">
                  <c:v>9222795.3890489917</c:v>
                </c:pt>
                <c:pt idx="2667">
                  <c:v>9697909.0909090918</c:v>
                </c:pt>
                <c:pt idx="2668">
                  <c:v>9150685.7142857146</c:v>
                </c:pt>
                <c:pt idx="2669">
                  <c:v>8896500</c:v>
                </c:pt>
                <c:pt idx="2670">
                  <c:v>8622580.6451612897</c:v>
                </c:pt>
                <c:pt idx="2671">
                  <c:v>8485714.2857142854</c:v>
                </c:pt>
                <c:pt idx="2672">
                  <c:v>8530851.0638297871</c:v>
                </c:pt>
                <c:pt idx="2673">
                  <c:v>8692682.9268292692</c:v>
                </c:pt>
                <c:pt idx="2674">
                  <c:v>8716304.3478260878</c:v>
                </c:pt>
                <c:pt idx="2675">
                  <c:v>8704477.6119402982</c:v>
                </c:pt>
                <c:pt idx="2676">
                  <c:v>8611006.7114093956</c:v>
                </c:pt>
                <c:pt idx="2677">
                  <c:v>8645822.1024258751</c:v>
                </c:pt>
                <c:pt idx="2678">
                  <c:v>8716304.3478260878</c:v>
                </c:pt>
                <c:pt idx="2679">
                  <c:v>8622580.6451612897</c:v>
                </c:pt>
                <c:pt idx="2680">
                  <c:v>8692682.9268292692</c:v>
                </c:pt>
                <c:pt idx="2681">
                  <c:v>8622580.6451612897</c:v>
                </c:pt>
                <c:pt idx="2682">
                  <c:v>8485714.2857142854</c:v>
                </c:pt>
                <c:pt idx="2683">
                  <c:v>8353125</c:v>
                </c:pt>
                <c:pt idx="2684">
                  <c:v>8576470.5882352944</c:v>
                </c:pt>
                <c:pt idx="2685">
                  <c:v>8299094.4372574389</c:v>
                </c:pt>
                <c:pt idx="2686">
                  <c:v>8353125</c:v>
                </c:pt>
                <c:pt idx="2687">
                  <c:v>8508222.8116710875</c:v>
                </c:pt>
                <c:pt idx="2688">
                  <c:v>8485714.2857142854</c:v>
                </c:pt>
                <c:pt idx="2689">
                  <c:v>8441052.6315789465</c:v>
                </c:pt>
                <c:pt idx="2690">
                  <c:v>8751978.1718963161</c:v>
                </c:pt>
                <c:pt idx="2691">
                  <c:v>8573710.3448275868</c:v>
                </c:pt>
                <c:pt idx="2692">
                  <c:v>8804447.5920679886</c:v>
                </c:pt>
                <c:pt idx="2693">
                  <c:v>8854615.384615384</c:v>
                </c:pt>
                <c:pt idx="2694">
                  <c:v>8669372.3849372379</c:v>
                </c:pt>
                <c:pt idx="2695">
                  <c:v>8779576.2711864412</c:v>
                </c:pt>
                <c:pt idx="2696">
                  <c:v>9168053.0973451324</c:v>
                </c:pt>
                <c:pt idx="2697">
                  <c:v>9305299.4011976048</c:v>
                </c:pt>
                <c:pt idx="2698">
                  <c:v>9412386.4324651733</c:v>
                </c:pt>
                <c:pt idx="2699">
                  <c:v>9389637.46223565</c:v>
                </c:pt>
                <c:pt idx="2700">
                  <c:v>9461095.8904109597</c:v>
                </c:pt>
                <c:pt idx="2701">
                  <c:v>9461095.8904109597</c:v>
                </c:pt>
                <c:pt idx="2702">
                  <c:v>9475518.2926829271</c:v>
                </c:pt>
                <c:pt idx="2703">
                  <c:v>9533650.3067484666</c:v>
                </c:pt>
                <c:pt idx="2704">
                  <c:v>9622198.1424148604</c:v>
                </c:pt>
                <c:pt idx="2705">
                  <c:v>9607326.1205564141</c:v>
                </c:pt>
                <c:pt idx="2706">
                  <c:v>9592500</c:v>
                </c:pt>
                <c:pt idx="2707">
                  <c:v>9637116.2790697683</c:v>
                </c:pt>
                <c:pt idx="2708">
                  <c:v>9667091.7573872469</c:v>
                </c:pt>
                <c:pt idx="2709">
                  <c:v>9592500</c:v>
                </c:pt>
                <c:pt idx="2710">
                  <c:v>9804321.7665615138</c:v>
                </c:pt>
                <c:pt idx="2711">
                  <c:v>9607326.1205564141</c:v>
                </c:pt>
                <c:pt idx="2712">
                  <c:v>9637244.5820433442</c:v>
                </c:pt>
                <c:pt idx="2713">
                  <c:v>9440181.8181818184</c:v>
                </c:pt>
                <c:pt idx="2714">
                  <c:v>9615000</c:v>
                </c:pt>
                <c:pt idx="2715">
                  <c:v>9811987.3817034699</c:v>
                </c:pt>
                <c:pt idx="2716">
                  <c:v>10082333.873581847</c:v>
                </c:pt>
                <c:pt idx="2717">
                  <c:v>9985232.7447833065</c:v>
                </c:pt>
                <c:pt idx="2718">
                  <c:v>10281078.39894145</c:v>
                </c:pt>
                <c:pt idx="2719">
                  <c:v>10169639.278557114</c:v>
                </c:pt>
                <c:pt idx="2720">
                  <c:v>10200301.507537689</c:v>
                </c:pt>
                <c:pt idx="2721">
                  <c:v>10180166.112956811</c:v>
                </c:pt>
                <c:pt idx="2722">
                  <c:v>10197104.825291181</c:v>
                </c:pt>
                <c:pt idx="2723">
                  <c:v>10294259.818731118</c:v>
                </c:pt>
                <c:pt idx="2724">
                  <c:v>10325454.545454545</c:v>
                </c:pt>
                <c:pt idx="2725">
                  <c:v>10341818.181818182</c:v>
                </c:pt>
                <c:pt idx="2726">
                  <c:v>10397755.102040816</c:v>
                </c:pt>
                <c:pt idx="2727">
                  <c:v>10425025.782055689</c:v>
                </c:pt>
                <c:pt idx="2728">
                  <c:v>10047115.384615384</c:v>
                </c:pt>
                <c:pt idx="2729">
                  <c:v>9904663.2124352325</c:v>
                </c:pt>
                <c:pt idx="2730">
                  <c:v>9794769.2307692301</c:v>
                </c:pt>
                <c:pt idx="2731">
                  <c:v>9854338.698390482</c:v>
                </c:pt>
                <c:pt idx="2732">
                  <c:v>9916795.7746478878</c:v>
                </c:pt>
                <c:pt idx="2733">
                  <c:v>9839159.3695271462</c:v>
                </c:pt>
                <c:pt idx="2734">
                  <c:v>10104604.316546762</c:v>
                </c:pt>
                <c:pt idx="2735">
                  <c:v>10609471.698113207</c:v>
                </c:pt>
                <c:pt idx="2736">
                  <c:v>10260000</c:v>
                </c:pt>
                <c:pt idx="2737">
                  <c:v>10119189.383070301</c:v>
                </c:pt>
                <c:pt idx="2738">
                  <c:v>9778960.1386481803</c:v>
                </c:pt>
                <c:pt idx="2739">
                  <c:v>9620562.659846548</c:v>
                </c:pt>
                <c:pt idx="2740">
                  <c:v>9467214.765100671</c:v>
                </c:pt>
                <c:pt idx="2741">
                  <c:v>9382052.9801324494</c:v>
                </c:pt>
                <c:pt idx="2742">
                  <c:v>9328322.3684210535</c:v>
                </c:pt>
                <c:pt idx="2743">
                  <c:v>9053397.1291866023</c:v>
                </c:pt>
                <c:pt idx="2744">
                  <c:v>8862352.9411764704</c:v>
                </c:pt>
                <c:pt idx="2745">
                  <c:v>8960625</c:v>
                </c:pt>
                <c:pt idx="2746">
                  <c:v>9102857.1428571437</c:v>
                </c:pt>
                <c:pt idx="2747">
                  <c:v>9558000</c:v>
                </c:pt>
                <c:pt idx="2748">
                  <c:v>9492737.4301675986</c:v>
                </c:pt>
                <c:pt idx="2749">
                  <c:v>9428360.0493218247</c:v>
                </c:pt>
                <c:pt idx="2750">
                  <c:v>9302189.7810218986</c:v>
                </c:pt>
                <c:pt idx="2751">
                  <c:v>9059715.6398104262</c:v>
                </c:pt>
                <c:pt idx="2752">
                  <c:v>8610810.81081081</c:v>
                </c:pt>
                <c:pt idx="2753">
                  <c:v>8476411.7647058815</c:v>
                </c:pt>
                <c:pt idx="2754">
                  <c:v>8414540.1459854022</c:v>
                </c:pt>
                <c:pt idx="2755">
                  <c:v>8353565.2173913047</c:v>
                </c:pt>
                <c:pt idx="2756">
                  <c:v>8303657.1428571427</c:v>
                </c:pt>
                <c:pt idx="2757">
                  <c:v>8106750</c:v>
                </c:pt>
                <c:pt idx="2758">
                  <c:v>7886909.667194929</c:v>
                </c:pt>
                <c:pt idx="2759">
                  <c:v>7892746.8809473459</c:v>
                </c:pt>
                <c:pt idx="2760">
                  <c:v>7904447.2681067344</c:v>
                </c:pt>
                <c:pt idx="2761">
                  <c:v>7927952.421410365</c:v>
                </c:pt>
                <c:pt idx="2762">
                  <c:v>7968738.461538462</c:v>
                </c:pt>
                <c:pt idx="2763">
                  <c:v>8065245.674740484</c:v>
                </c:pt>
                <c:pt idx="2764">
                  <c:v>8265446.8085106378</c:v>
                </c:pt>
                <c:pt idx="2765">
                  <c:v>8718985.0746268649</c:v>
                </c:pt>
                <c:pt idx="2766">
                  <c:v>9272571.4285714291</c:v>
                </c:pt>
                <c:pt idx="2767">
                  <c:v>9768600</c:v>
                </c:pt>
                <c:pt idx="2768">
                  <c:v>8880545.4545454551</c:v>
                </c:pt>
                <c:pt idx="2769">
                  <c:v>8140500</c:v>
                </c:pt>
                <c:pt idx="2770">
                  <c:v>8421206.8965517245</c:v>
                </c:pt>
                <c:pt idx="2771">
                  <c:v>9860632.5706594884</c:v>
                </c:pt>
                <c:pt idx="2772">
                  <c:v>10381329.113924051</c:v>
                </c:pt>
                <c:pt idx="2773">
                  <c:v>11183522.727272727</c:v>
                </c:pt>
                <c:pt idx="2774">
                  <c:v>11600982.318271119</c:v>
                </c:pt>
                <c:pt idx="2775">
                  <c:v>11716071.428571429</c:v>
                </c:pt>
                <c:pt idx="2776">
                  <c:v>11943567.961165048</c:v>
                </c:pt>
                <c:pt idx="2777">
                  <c:v>11967774.62505067</c:v>
                </c:pt>
                <c:pt idx="2778">
                  <c:v>12170032.976092333</c:v>
                </c:pt>
                <c:pt idx="2779">
                  <c:v>12110131.255127154</c:v>
                </c:pt>
                <c:pt idx="2780">
                  <c:v>11842960.288808664</c:v>
                </c:pt>
                <c:pt idx="2781">
                  <c:v>12050816.326530613</c:v>
                </c:pt>
                <c:pt idx="2782">
                  <c:v>12090294.84029484</c:v>
                </c:pt>
                <c:pt idx="2783">
                  <c:v>11953238.866396761</c:v>
                </c:pt>
                <c:pt idx="2784">
                  <c:v>11578235.294117646</c:v>
                </c:pt>
                <c:pt idx="2785">
                  <c:v>12075460.122699387</c:v>
                </c:pt>
                <c:pt idx="2786">
                  <c:v>12836739.130434783</c:v>
                </c:pt>
                <c:pt idx="2787">
                  <c:v>13281376.518218623</c:v>
                </c:pt>
                <c:pt idx="2788">
                  <c:v>13549564.02019275</c:v>
                </c:pt>
                <c:pt idx="2789">
                  <c:v>13593232.044198895</c:v>
                </c:pt>
                <c:pt idx="2790">
                  <c:v>13675081.056044465</c:v>
                </c:pt>
                <c:pt idx="2791">
                  <c:v>13450797.266514806</c:v>
                </c:pt>
                <c:pt idx="2792">
                  <c:v>13580726.770929163</c:v>
                </c:pt>
                <c:pt idx="2793">
                  <c:v>13456927.985414768</c:v>
                </c:pt>
                <c:pt idx="2794">
                  <c:v>13822331.460674157</c:v>
                </c:pt>
                <c:pt idx="2795">
                  <c:v>13828805.6206089</c:v>
                </c:pt>
                <c:pt idx="2796">
                  <c:v>13933223.218499292</c:v>
                </c:pt>
                <c:pt idx="2797">
                  <c:v>14012577.123872805</c:v>
                </c:pt>
                <c:pt idx="2798">
                  <c:v>13920084.86562942</c:v>
                </c:pt>
                <c:pt idx="2799">
                  <c:v>13861267.605633803</c:v>
                </c:pt>
                <c:pt idx="2800">
                  <c:v>13770755.597014925</c:v>
                </c:pt>
                <c:pt idx="2801">
                  <c:v>13861267.605633803</c:v>
                </c:pt>
                <c:pt idx="2802">
                  <c:v>13973956.834532375</c:v>
                </c:pt>
                <c:pt idx="2803">
                  <c:v>13196173.120728929</c:v>
                </c:pt>
                <c:pt idx="2804">
                  <c:v>13598873.239436619</c:v>
                </c:pt>
                <c:pt idx="2805">
                  <c:v>14884344.422700588</c:v>
                </c:pt>
                <c:pt idx="2806">
                  <c:v>15151195.219123505</c:v>
                </c:pt>
                <c:pt idx="2807">
                  <c:v>15173865.336658355</c:v>
                </c:pt>
                <c:pt idx="2808">
                  <c:v>15395337.050177395</c:v>
                </c:pt>
                <c:pt idx="2809">
                  <c:v>15450152.594099695</c:v>
                </c:pt>
                <c:pt idx="2810">
                  <c:v>15600924.499229584</c:v>
                </c:pt>
                <c:pt idx="2811">
                  <c:v>15418781.725888325</c:v>
                </c:pt>
                <c:pt idx="2812">
                  <c:v>15746500.777604977</c:v>
                </c:pt>
                <c:pt idx="2813">
                  <c:v>15824726.704841228</c:v>
                </c:pt>
                <c:pt idx="2814">
                  <c:v>15924201.15243583</c:v>
                </c:pt>
                <c:pt idx="2815">
                  <c:v>15999631.578947369</c:v>
                </c:pt>
                <c:pt idx="2816">
                  <c:v>15924201.15243583</c:v>
                </c:pt>
                <c:pt idx="2817">
                  <c:v>15874308.093994778</c:v>
                </c:pt>
                <c:pt idx="2818">
                  <c:v>15915863.87434555</c:v>
                </c:pt>
                <c:pt idx="2819">
                  <c:v>15832968.75</c:v>
                </c:pt>
                <c:pt idx="2820">
                  <c:v>15974408.828166053</c:v>
                </c:pt>
                <c:pt idx="2821">
                  <c:v>15874308.093994778</c:v>
                </c:pt>
                <c:pt idx="2822">
                  <c:v>15882601.880877743</c:v>
                </c:pt>
                <c:pt idx="2823">
                  <c:v>15388326.446280992</c:v>
                </c:pt>
                <c:pt idx="2824">
                  <c:v>15573340.30318871</c:v>
                </c:pt>
                <c:pt idx="2825">
                  <c:v>15597801.047120418</c:v>
                </c:pt>
                <c:pt idx="2826">
                  <c:v>15309249.743062694</c:v>
                </c:pt>
                <c:pt idx="2827">
                  <c:v>15138109.756097561</c:v>
                </c:pt>
                <c:pt idx="2828">
                  <c:v>15076821.862348178</c:v>
                </c:pt>
                <c:pt idx="2829">
                  <c:v>15285684.966649564</c:v>
                </c:pt>
                <c:pt idx="2830">
                  <c:v>15184403.66972477</c:v>
                </c:pt>
                <c:pt idx="2831">
                  <c:v>14933233.082706766</c:v>
                </c:pt>
                <c:pt idx="2832">
                  <c:v>15372445.820433436</c:v>
                </c:pt>
                <c:pt idx="2833">
                  <c:v>15516562.5</c:v>
                </c:pt>
                <c:pt idx="2834">
                  <c:v>15762857.142857144</c:v>
                </c:pt>
                <c:pt idx="2835">
                  <c:v>15655176.037834998</c:v>
                </c:pt>
                <c:pt idx="2836">
                  <c:v>15855135.7104843</c:v>
                </c:pt>
                <c:pt idx="2837">
                  <c:v>16297483.588621445</c:v>
                </c:pt>
                <c:pt idx="2838">
                  <c:v>16423263.506063947</c:v>
                </c:pt>
                <c:pt idx="2839">
                  <c:v>16560200.111172874</c:v>
                </c:pt>
                <c:pt idx="2840">
                  <c:v>16718181.818181818</c:v>
                </c:pt>
                <c:pt idx="2841">
                  <c:v>16841040.135669868</c:v>
                </c:pt>
                <c:pt idx="2842">
                  <c:v>16574958.170663692</c:v>
                </c:pt>
                <c:pt idx="2843">
                  <c:v>16401158.94039735</c:v>
                </c:pt>
                <c:pt idx="2844">
                  <c:v>16338042.880703684</c:v>
                </c:pt>
                <c:pt idx="2845">
                  <c:v>16424376.731301939</c:v>
                </c:pt>
                <c:pt idx="2846">
                  <c:v>16853894.258101195</c:v>
                </c:pt>
                <c:pt idx="2847">
                  <c:v>16787089.467723668</c:v>
                </c:pt>
                <c:pt idx="2848">
                  <c:v>16673790.776152981</c:v>
                </c:pt>
                <c:pt idx="2849">
                  <c:v>16739695.087521175</c:v>
                </c:pt>
                <c:pt idx="2850">
                  <c:v>16863481.228668943</c:v>
                </c:pt>
                <c:pt idx="2851">
                  <c:v>17136416.184971098</c:v>
                </c:pt>
                <c:pt idx="2852">
                  <c:v>17256111.757857975</c:v>
                </c:pt>
                <c:pt idx="2853">
                  <c:v>16768099.547511313</c:v>
                </c:pt>
                <c:pt idx="2854">
                  <c:v>17741472.172351886</c:v>
                </c:pt>
                <c:pt idx="2855">
                  <c:v>17762732.174955063</c:v>
                </c:pt>
                <c:pt idx="2856">
                  <c:v>17594065.281899109</c:v>
                </c:pt>
                <c:pt idx="2857">
                  <c:v>17688544.152744628</c:v>
                </c:pt>
                <c:pt idx="2858">
                  <c:v>17594065.281899109</c:v>
                </c:pt>
                <c:pt idx="2859">
                  <c:v>18098901.0989011</c:v>
                </c:pt>
                <c:pt idx="2860">
                  <c:v>17762732.174955063</c:v>
                </c:pt>
                <c:pt idx="2861">
                  <c:v>18243692.307692308</c:v>
                </c:pt>
                <c:pt idx="2862">
                  <c:v>18822857.142857142</c:v>
                </c:pt>
                <c:pt idx="2863">
                  <c:v>18657016.991818752</c:v>
                </c:pt>
                <c:pt idx="2864">
                  <c:v>17967272.727272727</c:v>
                </c:pt>
                <c:pt idx="2865">
                  <c:v>17912990.936555892</c:v>
                </c:pt>
                <c:pt idx="2866">
                  <c:v>17816105.769230768</c:v>
                </c:pt>
                <c:pt idx="2867">
                  <c:v>17730861.24401914</c:v>
                </c:pt>
                <c:pt idx="2868">
                  <c:v>17667461.263408821</c:v>
                </c:pt>
                <c:pt idx="2869">
                  <c:v>17346986.541837331</c:v>
                </c:pt>
                <c:pt idx="2870">
                  <c:v>17336842.105263159</c:v>
                </c:pt>
                <c:pt idx="2871">
                  <c:v>17186086.956521738</c:v>
                </c:pt>
                <c:pt idx="2872">
                  <c:v>17096885.813148789</c:v>
                </c:pt>
                <c:pt idx="2873">
                  <c:v>17805405.405405406</c:v>
                </c:pt>
                <c:pt idx="2874">
                  <c:v>16822013.651877131</c:v>
                </c:pt>
                <c:pt idx="2875">
                  <c:v>16623440.134907251</c:v>
                </c:pt>
                <c:pt idx="2876">
                  <c:v>16475264.623955432</c:v>
                </c:pt>
                <c:pt idx="2877">
                  <c:v>16402163.06156406</c:v>
                </c:pt>
                <c:pt idx="2878">
                  <c:v>16213322.368421054</c:v>
                </c:pt>
                <c:pt idx="2879">
                  <c:v>16429500</c:v>
                </c:pt>
                <c:pt idx="2880">
                  <c:v>16614101.123595506</c:v>
                </c:pt>
                <c:pt idx="2881">
                  <c:v>17094277.4566474</c:v>
                </c:pt>
                <c:pt idx="2882">
                  <c:v>15730372.340425532</c:v>
                </c:pt>
                <c:pt idx="2883">
                  <c:v>15730372.340425532</c:v>
                </c:pt>
                <c:pt idx="2884">
                  <c:v>15856890.080428954</c:v>
                </c:pt>
                <c:pt idx="2885">
                  <c:v>15577578.947368421</c:v>
                </c:pt>
                <c:pt idx="2886">
                  <c:v>15569384.534455549</c:v>
                </c:pt>
                <c:pt idx="2887">
                  <c:v>15496020.942408377</c:v>
                </c:pt>
                <c:pt idx="2888">
                  <c:v>15618680.73878628</c:v>
                </c:pt>
                <c:pt idx="2889">
                  <c:v>15577578.947368421</c:v>
                </c:pt>
                <c:pt idx="2890">
                  <c:v>15479811.715481171</c:v>
                </c:pt>
                <c:pt idx="2891">
                  <c:v>15415312.5</c:v>
                </c:pt>
                <c:pt idx="2892">
                  <c:v>15496020.942408377</c:v>
                </c:pt>
                <c:pt idx="2893">
                  <c:v>15577578.947368421</c:v>
                </c:pt>
                <c:pt idx="2894">
                  <c:v>15660000</c:v>
                </c:pt>
                <c:pt idx="2895">
                  <c:v>15557109.067017082</c:v>
                </c:pt>
                <c:pt idx="2896">
                  <c:v>15455561.35770235</c:v>
                </c:pt>
                <c:pt idx="2897">
                  <c:v>15375272.727272727</c:v>
                </c:pt>
                <c:pt idx="2898">
                  <c:v>15912580.64516129</c:v>
                </c:pt>
                <c:pt idx="2899">
                  <c:v>15743297.872340426</c:v>
                </c:pt>
                <c:pt idx="2900">
                  <c:v>15701538.461538462</c:v>
                </c:pt>
                <c:pt idx="2901">
                  <c:v>15827486.631016042</c:v>
                </c:pt>
                <c:pt idx="2902">
                  <c:v>15730372.340425532</c:v>
                </c:pt>
                <c:pt idx="2903">
                  <c:v>15688647.214854112</c:v>
                </c:pt>
                <c:pt idx="2904">
                  <c:v>15605857.519788919</c:v>
                </c:pt>
                <c:pt idx="2905">
                  <c:v>15483298.429319372</c:v>
                </c:pt>
                <c:pt idx="2906">
                  <c:v>15564789.47368421</c:v>
                </c:pt>
                <c:pt idx="2907">
                  <c:v>15362649.350649351</c:v>
                </c:pt>
                <c:pt idx="2908">
                  <c:v>15402656.25</c:v>
                </c:pt>
                <c:pt idx="2909">
                  <c:v>15985459.459459459</c:v>
                </c:pt>
                <c:pt idx="2910">
                  <c:v>15814491.978609625</c:v>
                </c:pt>
                <c:pt idx="2911">
                  <c:v>15322849.740932643</c:v>
                </c:pt>
                <c:pt idx="2912">
                  <c:v>15303027.166882277</c:v>
                </c:pt>
                <c:pt idx="2913">
                  <c:v>15283255.813953489</c:v>
                </c:pt>
                <c:pt idx="2914">
                  <c:v>15204678.663239075</c:v>
                </c:pt>
                <c:pt idx="2915">
                  <c:v>15243865.979381444</c:v>
                </c:pt>
                <c:pt idx="2916">
                  <c:v>15402656.25</c:v>
                </c:pt>
                <c:pt idx="2917">
                  <c:v>15243865.979381444</c:v>
                </c:pt>
                <c:pt idx="2918">
                  <c:v>15165692.307692308</c:v>
                </c:pt>
                <c:pt idx="2919">
                  <c:v>15283255.813953489</c:v>
                </c:pt>
                <c:pt idx="2920">
                  <c:v>15564789.47368421</c:v>
                </c:pt>
                <c:pt idx="2921">
                  <c:v>15243865.979381444</c:v>
                </c:pt>
                <c:pt idx="2922">
                  <c:v>15402656.25</c:v>
                </c:pt>
                <c:pt idx="2923">
                  <c:v>15647142.857142856</c:v>
                </c:pt>
                <c:pt idx="2924">
                  <c:v>15730372.340425532</c:v>
                </c:pt>
                <c:pt idx="2925">
                  <c:v>9155189.18918919</c:v>
                </c:pt>
                <c:pt idx="2926">
                  <c:v>9542028.1690140851</c:v>
                </c:pt>
                <c:pt idx="2927">
                  <c:v>9255245.9016393442</c:v>
                </c:pt>
                <c:pt idx="2928">
                  <c:v>9255245.9016393442</c:v>
                </c:pt>
                <c:pt idx="2929">
                  <c:v>9255245.9016393442</c:v>
                </c:pt>
                <c:pt idx="2930">
                  <c:v>9255245.9016393442</c:v>
                </c:pt>
                <c:pt idx="2931">
                  <c:v>9568983.0508474577</c:v>
                </c:pt>
                <c:pt idx="2932">
                  <c:v>8914263.1578947362</c:v>
                </c:pt>
                <c:pt idx="2933">
                  <c:v>8065285.7142857146</c:v>
                </c:pt>
                <c:pt idx="2934">
                  <c:v>8914263.1578947362</c:v>
                </c:pt>
                <c:pt idx="2935">
                  <c:v>9306098.9010989014</c:v>
                </c:pt>
                <c:pt idx="2936">
                  <c:v>9733965.5172413792</c:v>
                </c:pt>
                <c:pt idx="2937">
                  <c:v>10021952.662721893</c:v>
                </c:pt>
                <c:pt idx="2938">
                  <c:v>10007149.187592318</c:v>
                </c:pt>
                <c:pt idx="2939">
                  <c:v>10010106.382978724</c:v>
                </c:pt>
                <c:pt idx="2940">
                  <c:v>10021952.662721893</c:v>
                </c:pt>
                <c:pt idx="2941">
                  <c:v>10021952.662721893</c:v>
                </c:pt>
                <c:pt idx="2942">
                  <c:v>10233897.280966768</c:v>
                </c:pt>
                <c:pt idx="2943">
                  <c:v>10605572.949279901</c:v>
                </c:pt>
                <c:pt idx="2944">
                  <c:v>10719683.544303797</c:v>
                </c:pt>
                <c:pt idx="2945">
                  <c:v>10455000</c:v>
                </c:pt>
                <c:pt idx="2946">
                  <c:v>9733965.5172413792</c:v>
                </c:pt>
                <c:pt idx="2947">
                  <c:v>10652264.150943397</c:v>
                </c:pt>
                <c:pt idx="2948">
                  <c:v>10892025.72347267</c:v>
                </c:pt>
                <c:pt idx="2949">
                  <c:v>11142828.947368421</c:v>
                </c:pt>
                <c:pt idx="2950">
                  <c:v>11179603.96039604</c:v>
                </c:pt>
                <c:pt idx="2951">
                  <c:v>11106295.081967212</c:v>
                </c:pt>
                <c:pt idx="2952">
                  <c:v>11443986.486486487</c:v>
                </c:pt>
                <c:pt idx="2953">
                  <c:v>11802857.142857144</c:v>
                </c:pt>
                <c:pt idx="2954">
                  <c:v>11179603.96039604</c:v>
                </c:pt>
                <c:pt idx="2955">
                  <c:v>11070000</c:v>
                </c:pt>
                <c:pt idx="2956">
                  <c:v>11848344.827586208</c:v>
                </c:pt>
                <c:pt idx="2957">
                  <c:v>12201775.568181818</c:v>
                </c:pt>
                <c:pt idx="2958">
                  <c:v>12413367.052023122</c:v>
                </c:pt>
                <c:pt idx="2959">
                  <c:v>12476470.588235294</c:v>
                </c:pt>
                <c:pt idx="2960">
                  <c:v>12604622.157006603</c:v>
                </c:pt>
                <c:pt idx="2961">
                  <c:v>12697782.705099778</c:v>
                </c:pt>
                <c:pt idx="2962">
                  <c:v>12773308.550185874</c:v>
                </c:pt>
                <c:pt idx="2963">
                  <c:v>12779330.855018588</c:v>
                </c:pt>
                <c:pt idx="2964">
                  <c:v>12592087.912087912</c:v>
                </c:pt>
                <c:pt idx="2965">
                  <c:v>12629096.252755327</c:v>
                </c:pt>
                <c:pt idx="2966">
                  <c:v>12592087.912087912</c:v>
                </c:pt>
                <c:pt idx="2967">
                  <c:v>12827014.925373135</c:v>
                </c:pt>
                <c:pt idx="2968">
                  <c:v>12875056.179775281</c:v>
                </c:pt>
                <c:pt idx="2969">
                  <c:v>12788839.285714285</c:v>
                </c:pt>
                <c:pt idx="2970">
                  <c:v>12546131.386861313</c:v>
                </c:pt>
                <c:pt idx="2971">
                  <c:v>12616507.703595011</c:v>
                </c:pt>
                <c:pt idx="2972">
                  <c:v>12804393.149664929</c:v>
                </c:pt>
                <c:pt idx="2973">
                  <c:v>12785353.159851301</c:v>
                </c:pt>
                <c:pt idx="2974">
                  <c:v>13096953.541507997</c:v>
                </c:pt>
                <c:pt idx="2975">
                  <c:v>12949021.08433735</c:v>
                </c:pt>
                <c:pt idx="2976">
                  <c:v>12900450.112528132</c:v>
                </c:pt>
                <c:pt idx="2977">
                  <c:v>12833059.701492537</c:v>
                </c:pt>
                <c:pt idx="2978">
                  <c:v>12900450.112528132</c:v>
                </c:pt>
                <c:pt idx="2979">
                  <c:v>12881123.595505618</c:v>
                </c:pt>
                <c:pt idx="2980">
                  <c:v>12833059.701492537</c:v>
                </c:pt>
                <c:pt idx="2981">
                  <c:v>12900450.112528132</c:v>
                </c:pt>
                <c:pt idx="2982">
                  <c:v>12949021.08433735</c:v>
                </c:pt>
                <c:pt idx="2983">
                  <c:v>13126946.564885497</c:v>
                </c:pt>
                <c:pt idx="2984">
                  <c:v>13126946.564885497</c:v>
                </c:pt>
                <c:pt idx="2985">
                  <c:v>12881123.595505618</c:v>
                </c:pt>
                <c:pt idx="2986">
                  <c:v>13057175.398633257</c:v>
                </c:pt>
                <c:pt idx="2987">
                  <c:v>13147018.348623853</c:v>
                </c:pt>
                <c:pt idx="2988">
                  <c:v>13227923.076923076</c:v>
                </c:pt>
                <c:pt idx="2989">
                  <c:v>13197467.382962395</c:v>
                </c:pt>
                <c:pt idx="2990">
                  <c:v>13351164.596273292</c:v>
                </c:pt>
                <c:pt idx="2991">
                  <c:v>13382334.630350195</c:v>
                </c:pt>
                <c:pt idx="2992">
                  <c:v>13485234.375</c:v>
                </c:pt>
                <c:pt idx="2993">
                  <c:v>13740845.070422536</c:v>
                </c:pt>
                <c:pt idx="2994">
                  <c:v>13783987.441130299</c:v>
                </c:pt>
                <c:pt idx="2995">
                  <c:v>13959300.476947537</c:v>
                </c:pt>
                <c:pt idx="2996">
                  <c:v>13334823.529411765</c:v>
                </c:pt>
                <c:pt idx="2997">
                  <c:v>13547330.677290836</c:v>
                </c:pt>
                <c:pt idx="2998">
                  <c:v>13711209.677419355</c:v>
                </c:pt>
                <c:pt idx="2999">
                  <c:v>13829268.292682927</c:v>
                </c:pt>
                <c:pt idx="3000">
                  <c:v>13773279.352226721</c:v>
                </c:pt>
                <c:pt idx="3001">
                  <c:v>14022794.117647059</c:v>
                </c:pt>
                <c:pt idx="3002">
                  <c:v>13931737.012987014</c:v>
                </c:pt>
                <c:pt idx="3003">
                  <c:v>13841854.838709677</c:v>
                </c:pt>
                <c:pt idx="3004">
                  <c:v>13819565.217391305</c:v>
                </c:pt>
                <c:pt idx="3005">
                  <c:v>13786265.060240963</c:v>
                </c:pt>
                <c:pt idx="3006">
                  <c:v>13897894.736842105</c:v>
                </c:pt>
                <c:pt idx="3007">
                  <c:v>14243900.414937759</c:v>
                </c:pt>
                <c:pt idx="3008">
                  <c:v>13841854.838709677</c:v>
                </c:pt>
                <c:pt idx="3009">
                  <c:v>13502120.974076983</c:v>
                </c:pt>
                <c:pt idx="3010">
                  <c:v>13221692.307692308</c:v>
                </c:pt>
                <c:pt idx="3011">
                  <c:v>13388897.515527951</c:v>
                </c:pt>
                <c:pt idx="3012">
                  <c:v>13409720.062208397</c:v>
                </c:pt>
                <c:pt idx="3013">
                  <c:v>13578661.417322835</c:v>
                </c:pt>
                <c:pt idx="3014">
                  <c:v>13740956.175298804</c:v>
                </c:pt>
                <c:pt idx="3015">
                  <c:v>13907790.143084262</c:v>
                </c:pt>
                <c:pt idx="3016">
                  <c:v>13898571.428571429</c:v>
                </c:pt>
                <c:pt idx="3017">
                  <c:v>13875652.173913043</c:v>
                </c:pt>
                <c:pt idx="3018">
                  <c:v>13766823.529411765</c:v>
                </c:pt>
                <c:pt idx="3019">
                  <c:v>13560239.043824701</c:v>
                </c:pt>
                <c:pt idx="3020">
                  <c:v>13592731.62939297</c:v>
                </c:pt>
                <c:pt idx="3021">
                  <c:v>13669156.626506025</c:v>
                </c:pt>
                <c:pt idx="3022">
                  <c:v>13779838.056680162</c:v>
                </c:pt>
                <c:pt idx="3023">
                  <c:v>13792955.465587044</c:v>
                </c:pt>
                <c:pt idx="3024">
                  <c:v>13698720</c:v>
                </c:pt>
                <c:pt idx="3025">
                  <c:v>13717741.935483871</c:v>
                </c:pt>
                <c:pt idx="3026">
                  <c:v>13829268.292682927</c:v>
                </c:pt>
                <c:pt idx="3027">
                  <c:v>13919803.600654665</c:v>
                </c:pt>
                <c:pt idx="3028">
                  <c:v>14057851.239669422</c:v>
                </c:pt>
                <c:pt idx="3029">
                  <c:v>14081125.82781457</c:v>
                </c:pt>
                <c:pt idx="3030">
                  <c:v>14087831.125827815</c:v>
                </c:pt>
                <c:pt idx="3031">
                  <c:v>14195250</c:v>
                </c:pt>
                <c:pt idx="3032">
                  <c:v>14101241.721854305</c:v>
                </c:pt>
                <c:pt idx="3033">
                  <c:v>13871579.804560261</c:v>
                </c:pt>
                <c:pt idx="3034">
                  <c:v>14122904.564315353</c:v>
                </c:pt>
                <c:pt idx="3035">
                  <c:v>14333389.402859546</c:v>
                </c:pt>
                <c:pt idx="3036">
                  <c:v>14453074.978938501</c:v>
                </c:pt>
                <c:pt idx="3037">
                  <c:v>14665335.598980458</c:v>
                </c:pt>
                <c:pt idx="3038">
                  <c:v>14762457.337883959</c:v>
                </c:pt>
                <c:pt idx="3039">
                  <c:v>14851158.798283262</c:v>
                </c:pt>
                <c:pt idx="3040">
                  <c:v>14663076.923076924</c:v>
                </c:pt>
                <c:pt idx="3041">
                  <c:v>14575870.85811385</c:v>
                </c:pt>
                <c:pt idx="3042">
                  <c:v>14716134.453781513</c:v>
                </c:pt>
                <c:pt idx="3043">
                  <c:v>14967692.307692308</c:v>
                </c:pt>
                <c:pt idx="3044">
                  <c:v>14638554.216867469</c:v>
                </c:pt>
                <c:pt idx="3045">
                  <c:v>14842931.937172774</c:v>
                </c:pt>
                <c:pt idx="3046">
                  <c:v>14862969.432314411</c:v>
                </c:pt>
                <c:pt idx="3047">
                  <c:v>14949473.684210526</c:v>
                </c:pt>
                <c:pt idx="3048">
                  <c:v>15107142.857142856</c:v>
                </c:pt>
                <c:pt idx="3049">
                  <c:v>15444671.403197158</c:v>
                </c:pt>
                <c:pt idx="3050">
                  <c:v>15212722.419928826</c:v>
                </c:pt>
                <c:pt idx="3051">
                  <c:v>15643348.017621145</c:v>
                </c:pt>
                <c:pt idx="3052">
                  <c:v>15712566.371681416</c:v>
                </c:pt>
                <c:pt idx="3053">
                  <c:v>15629074.889867842</c:v>
                </c:pt>
                <c:pt idx="3054">
                  <c:v>15184819.064430716</c:v>
                </c:pt>
                <c:pt idx="3055">
                  <c:v>15069434.628975265</c:v>
                </c:pt>
                <c:pt idx="3056">
                  <c:v>15016373.239436619</c:v>
                </c:pt>
                <c:pt idx="3057">
                  <c:v>14788850.174216028</c:v>
                </c:pt>
                <c:pt idx="3058">
                  <c:v>14536481.802426344</c:v>
                </c:pt>
                <c:pt idx="3059">
                  <c:v>14437597.911227154</c:v>
                </c:pt>
                <c:pt idx="3060">
                  <c:v>14636842.105263159</c:v>
                </c:pt>
                <c:pt idx="3061">
                  <c:v>14796569.920844328</c:v>
                </c:pt>
                <c:pt idx="3062">
                  <c:v>14918444.055944055</c:v>
                </c:pt>
                <c:pt idx="3063">
                  <c:v>14958188.153310105</c:v>
                </c:pt>
                <c:pt idx="3064">
                  <c:v>14906250</c:v>
                </c:pt>
                <c:pt idx="3065">
                  <c:v>14867532.467532467</c:v>
                </c:pt>
                <c:pt idx="3066">
                  <c:v>14739914.163090128</c:v>
                </c:pt>
                <c:pt idx="3067">
                  <c:v>14676923.076923076</c:v>
                </c:pt>
                <c:pt idx="3068">
                  <c:v>14430252.100840336</c:v>
                </c:pt>
                <c:pt idx="3069">
                  <c:v>14552542.372881357</c:v>
                </c:pt>
                <c:pt idx="3070">
                  <c:v>14651877.133105801</c:v>
                </c:pt>
                <c:pt idx="3071">
                  <c:v>14829015.544041451</c:v>
                </c:pt>
                <c:pt idx="3072">
                  <c:v>14867532.467532467</c:v>
                </c:pt>
                <c:pt idx="3073">
                  <c:v>14958188.153310105</c:v>
                </c:pt>
                <c:pt idx="3074">
                  <c:v>15036777.58318739</c:v>
                </c:pt>
                <c:pt idx="3075">
                  <c:v>15945993.031358885</c:v>
                </c:pt>
                <c:pt idx="3076">
                  <c:v>15612793.176972281</c:v>
                </c:pt>
                <c:pt idx="3077">
                  <c:v>15513559.322033899</c:v>
                </c:pt>
                <c:pt idx="3078">
                  <c:v>15280467.445742905</c:v>
                </c:pt>
                <c:pt idx="3079">
                  <c:v>15255000</c:v>
                </c:pt>
                <c:pt idx="3080">
                  <c:v>15066666.666666666</c:v>
                </c:pt>
                <c:pt idx="3081">
                  <c:v>14998278.688524591</c:v>
                </c:pt>
                <c:pt idx="3082">
                  <c:v>14998278.688524591</c:v>
                </c:pt>
                <c:pt idx="3083">
                  <c:v>14204160</c:v>
                </c:pt>
                <c:pt idx="3084">
                  <c:v>14376680.16194332</c:v>
                </c:pt>
                <c:pt idx="3085">
                  <c:v>14613333.333333334</c:v>
                </c:pt>
                <c:pt idx="3086">
                  <c:v>14613333.333333334</c:v>
                </c:pt>
                <c:pt idx="3087">
                  <c:v>14920336.134453781</c:v>
                </c:pt>
                <c:pt idx="3088">
                  <c:v>14983291.139240507</c:v>
                </c:pt>
                <c:pt idx="3089">
                  <c:v>15046779.661016949</c:v>
                </c:pt>
                <c:pt idx="3090">
                  <c:v>15110808.510638298</c:v>
                </c:pt>
                <c:pt idx="3091">
                  <c:v>15372467.532467533</c:v>
                </c:pt>
                <c:pt idx="3092">
                  <c:v>15306206.896551725</c:v>
                </c:pt>
                <c:pt idx="3093">
                  <c:v>14857907.949790794</c:v>
                </c:pt>
                <c:pt idx="3094">
                  <c:v>14698013.245033113</c:v>
                </c:pt>
                <c:pt idx="3095">
                  <c:v>14796000</c:v>
                </c:pt>
                <c:pt idx="3096">
                  <c:v>14857907.949790794</c:v>
                </c:pt>
                <c:pt idx="3097">
                  <c:v>14920336.134453781</c:v>
                </c:pt>
                <c:pt idx="3098">
                  <c:v>14958045.492839091</c:v>
                </c:pt>
                <c:pt idx="3099">
                  <c:v>15046779.661016949</c:v>
                </c:pt>
                <c:pt idx="3100">
                  <c:v>15072325.976230901</c:v>
                </c:pt>
                <c:pt idx="3101">
                  <c:v>15046779.661016949</c:v>
                </c:pt>
                <c:pt idx="3102">
                  <c:v>15046779.661016949</c:v>
                </c:pt>
                <c:pt idx="3103">
                  <c:v>15175384.615384616</c:v>
                </c:pt>
                <c:pt idx="3104">
                  <c:v>14796000</c:v>
                </c:pt>
                <c:pt idx="3105">
                  <c:v>15046779.661016949</c:v>
                </c:pt>
                <c:pt idx="3106">
                  <c:v>15412500</c:v>
                </c:pt>
                <c:pt idx="3107">
                  <c:v>15439304.347826088</c:v>
                </c:pt>
                <c:pt idx="3108">
                  <c:v>15466202.090592334</c:v>
                </c:pt>
                <c:pt idx="3109">
                  <c:v>15466202.090592334</c:v>
                </c:pt>
                <c:pt idx="3110">
                  <c:v>15574736.842105264</c:v>
                </c:pt>
                <c:pt idx="3111">
                  <c:v>15643348.017621145</c:v>
                </c:pt>
                <c:pt idx="3112">
                  <c:v>15740425.531914894</c:v>
                </c:pt>
                <c:pt idx="3113">
                  <c:v>15782400</c:v>
                </c:pt>
                <c:pt idx="3114">
                  <c:v>15782400</c:v>
                </c:pt>
                <c:pt idx="3115">
                  <c:v>15754392.191659272</c:v>
                </c:pt>
                <c:pt idx="3116">
                  <c:v>15782400</c:v>
                </c:pt>
                <c:pt idx="3117">
                  <c:v>15782400</c:v>
                </c:pt>
                <c:pt idx="3118">
                  <c:v>15824598.930481283</c:v>
                </c:pt>
                <c:pt idx="3119">
                  <c:v>15852857.142857144</c:v>
                </c:pt>
                <c:pt idx="3120">
                  <c:v>15852857.142857144</c:v>
                </c:pt>
                <c:pt idx="3121">
                  <c:v>15782400</c:v>
                </c:pt>
                <c:pt idx="3122">
                  <c:v>15643348.017621145</c:v>
                </c:pt>
                <c:pt idx="3123">
                  <c:v>15643348.017621145</c:v>
                </c:pt>
                <c:pt idx="3124">
                  <c:v>15818400</c:v>
                </c:pt>
                <c:pt idx="3125">
                  <c:v>15818400</c:v>
                </c:pt>
                <c:pt idx="3126">
                  <c:v>15804351.687388988</c:v>
                </c:pt>
                <c:pt idx="3127">
                  <c:v>15818400</c:v>
                </c:pt>
                <c:pt idx="3128">
                  <c:v>15818400</c:v>
                </c:pt>
                <c:pt idx="3129">
                  <c:v>15889017.857142856</c:v>
                </c:pt>
                <c:pt idx="3130">
                  <c:v>15960269.058295963</c:v>
                </c:pt>
                <c:pt idx="3131">
                  <c:v>16003327.338129496</c:v>
                </c:pt>
                <c:pt idx="3132">
                  <c:v>15960269.058295963</c:v>
                </c:pt>
                <c:pt idx="3133">
                  <c:v>15917441.860465117</c:v>
                </c:pt>
                <c:pt idx="3134">
                  <c:v>15960269.058295963</c:v>
                </c:pt>
                <c:pt idx="3135">
                  <c:v>16039459.459459459</c:v>
                </c:pt>
                <c:pt idx="3136">
                  <c:v>16039459.459459459</c:v>
                </c:pt>
                <c:pt idx="3137">
                  <c:v>15896250</c:v>
                </c:pt>
                <c:pt idx="3138">
                  <c:v>16185272.727272727</c:v>
                </c:pt>
                <c:pt idx="3139">
                  <c:v>16200000</c:v>
                </c:pt>
                <c:pt idx="3140">
                  <c:v>16214754.098360656</c:v>
                </c:pt>
                <c:pt idx="3141">
                  <c:v>16214754.098360656</c:v>
                </c:pt>
                <c:pt idx="3142">
                  <c:v>16112036.199095022</c:v>
                </c:pt>
                <c:pt idx="3143">
                  <c:v>16082926.829268293</c:v>
                </c:pt>
                <c:pt idx="3144">
                  <c:v>16068411.55234657</c:v>
                </c:pt>
                <c:pt idx="3145">
                  <c:v>16053922.452660054</c:v>
                </c:pt>
                <c:pt idx="3146">
                  <c:v>16039459.459459459</c:v>
                </c:pt>
                <c:pt idx="3147">
                  <c:v>15967533.632286996</c:v>
                </c:pt>
                <c:pt idx="3148">
                  <c:v>15790509.977827052</c:v>
                </c:pt>
                <c:pt idx="3149">
                  <c:v>15617368.421052631</c:v>
                </c:pt>
                <c:pt idx="3150">
                  <c:v>15755575.221238937</c:v>
                </c:pt>
                <c:pt idx="3151">
                  <c:v>15967533.632286996</c:v>
                </c:pt>
                <c:pt idx="3152">
                  <c:v>16082926.829268293</c:v>
                </c:pt>
                <c:pt idx="3153">
                  <c:v>16244343.065693431</c:v>
                </c:pt>
                <c:pt idx="3154">
                  <c:v>16259178.08219178</c:v>
                </c:pt>
                <c:pt idx="3155">
                  <c:v>16333761.467889909</c:v>
                </c:pt>
                <c:pt idx="3156">
                  <c:v>16333761.467889909</c:v>
                </c:pt>
                <c:pt idx="3157">
                  <c:v>16259178.08219178</c:v>
                </c:pt>
                <c:pt idx="3158">
                  <c:v>16259178.08219178</c:v>
                </c:pt>
                <c:pt idx="3159">
                  <c:v>16259178.08219178</c:v>
                </c:pt>
                <c:pt idx="3160">
                  <c:v>16214754.098360656</c:v>
                </c:pt>
                <c:pt idx="3161">
                  <c:v>16229535.095715588</c:v>
                </c:pt>
                <c:pt idx="3162">
                  <c:v>16288929.55169259</c:v>
                </c:pt>
                <c:pt idx="3163">
                  <c:v>16288929.55169259</c:v>
                </c:pt>
                <c:pt idx="3164">
                  <c:v>16318790.100824932</c:v>
                </c:pt>
                <c:pt idx="3165">
                  <c:v>16244343.065693431</c:v>
                </c:pt>
                <c:pt idx="3166">
                  <c:v>16185272.727272727</c:v>
                </c:pt>
                <c:pt idx="3167">
                  <c:v>16112036.199095022</c:v>
                </c:pt>
                <c:pt idx="3168">
                  <c:v>16259178.08219178</c:v>
                </c:pt>
                <c:pt idx="3169">
                  <c:v>16303846.153846154</c:v>
                </c:pt>
                <c:pt idx="3170">
                  <c:v>16303846.153846154</c:v>
                </c:pt>
                <c:pt idx="3171">
                  <c:v>16561674.418604651</c:v>
                </c:pt>
                <c:pt idx="3172">
                  <c:v>16561674.418604651</c:v>
                </c:pt>
                <c:pt idx="3173">
                  <c:v>16454528.650646949</c:v>
                </c:pt>
                <c:pt idx="3174">
                  <c:v>16454528.650646949</c:v>
                </c:pt>
                <c:pt idx="3175">
                  <c:v>16409032.258064516</c:v>
                </c:pt>
                <c:pt idx="3176">
                  <c:v>16363786.764705881</c:v>
                </c:pt>
                <c:pt idx="3177">
                  <c:v>16333761.467889909</c:v>
                </c:pt>
                <c:pt idx="3178">
                  <c:v>16288929.55169259</c:v>
                </c:pt>
                <c:pt idx="3179">
                  <c:v>16348760.330578512</c:v>
                </c:pt>
                <c:pt idx="3180">
                  <c:v>16185272.727272727</c:v>
                </c:pt>
                <c:pt idx="3181">
                  <c:v>16259178.08219178</c:v>
                </c:pt>
                <c:pt idx="3182">
                  <c:v>16363786.764705881</c:v>
                </c:pt>
                <c:pt idx="3183">
                  <c:v>16409032.258064516</c:v>
                </c:pt>
                <c:pt idx="3184">
                  <c:v>16409032.258064516</c:v>
                </c:pt>
                <c:pt idx="3185">
                  <c:v>16530919.220055711</c:v>
                </c:pt>
                <c:pt idx="3186">
                  <c:v>16515584.415584415</c:v>
                </c:pt>
                <c:pt idx="3187">
                  <c:v>16515584.415584415</c:v>
                </c:pt>
                <c:pt idx="3188">
                  <c:v>16592544.268406337</c:v>
                </c:pt>
                <c:pt idx="3189">
                  <c:v>16607642.124883505</c:v>
                </c:pt>
                <c:pt idx="3190">
                  <c:v>16500000</c:v>
                </c:pt>
                <c:pt idx="3191">
                  <c:v>16500000</c:v>
                </c:pt>
                <c:pt idx="3192">
                  <c:v>16500000</c:v>
                </c:pt>
                <c:pt idx="3193">
                  <c:v>16545961.002785515</c:v>
                </c:pt>
                <c:pt idx="3194">
                  <c:v>16607642.124883505</c:v>
                </c:pt>
                <c:pt idx="3195">
                  <c:v>16685393.258426966</c:v>
                </c:pt>
                <c:pt idx="3196">
                  <c:v>16685393.258426966</c:v>
                </c:pt>
                <c:pt idx="3197">
                  <c:v>16685393.258426966</c:v>
                </c:pt>
                <c:pt idx="3198">
                  <c:v>16685393.258426966</c:v>
                </c:pt>
                <c:pt idx="3199">
                  <c:v>16732394.366197184</c:v>
                </c:pt>
                <c:pt idx="3200">
                  <c:v>16732394.366197184</c:v>
                </c:pt>
                <c:pt idx="3201">
                  <c:v>16732394.366197184</c:v>
                </c:pt>
                <c:pt idx="3202">
                  <c:v>16732394.366197184</c:v>
                </c:pt>
                <c:pt idx="3203">
                  <c:v>16763875.823142052</c:v>
                </c:pt>
                <c:pt idx="3204">
                  <c:v>16779661.016949151</c:v>
                </c:pt>
                <c:pt idx="3205">
                  <c:v>16779661.016949151</c:v>
                </c:pt>
                <c:pt idx="3206">
                  <c:v>16779661.016949151</c:v>
                </c:pt>
                <c:pt idx="3207">
                  <c:v>16811320.754716981</c:v>
                </c:pt>
                <c:pt idx="3208">
                  <c:v>16779661.016949151</c:v>
                </c:pt>
                <c:pt idx="3209">
                  <c:v>16748120.30075188</c:v>
                </c:pt>
                <c:pt idx="3210">
                  <c:v>16763875.823142052</c:v>
                </c:pt>
                <c:pt idx="3211">
                  <c:v>16779661.016949151</c:v>
                </c:pt>
                <c:pt idx="3212">
                  <c:v>16843100.189035919</c:v>
                </c:pt>
                <c:pt idx="3213">
                  <c:v>16811320.754716981</c:v>
                </c:pt>
                <c:pt idx="3214">
                  <c:v>16827195.467422098</c:v>
                </c:pt>
                <c:pt idx="3215">
                  <c:v>16859035.00473037</c:v>
                </c:pt>
                <c:pt idx="3216">
                  <c:v>16890995.260663506</c:v>
                </c:pt>
                <c:pt idx="3217">
                  <c:v>16859035.00473037</c:v>
                </c:pt>
                <c:pt idx="3218">
                  <c:v>16859035.00473037</c:v>
                </c:pt>
                <c:pt idx="3219">
                  <c:v>15283018.867924528</c:v>
                </c:pt>
                <c:pt idx="3220">
                  <c:v>15283018.867924528</c:v>
                </c:pt>
                <c:pt idx="3221">
                  <c:v>12676056.338028168</c:v>
                </c:pt>
                <c:pt idx="3222">
                  <c:v>12652296.157450797</c:v>
                </c:pt>
                <c:pt idx="3223">
                  <c:v>12747875.354107648</c:v>
                </c:pt>
                <c:pt idx="3224">
                  <c:v>12735849.056603774</c:v>
                </c:pt>
                <c:pt idx="3225">
                  <c:v>12676056.338028168</c:v>
                </c:pt>
                <c:pt idx="3226">
                  <c:v>12640449.438202247</c:v>
                </c:pt>
                <c:pt idx="3227">
                  <c:v>12628624.883068288</c:v>
                </c:pt>
                <c:pt idx="3228">
                  <c:v>12581547.064305685</c:v>
                </c:pt>
                <c:pt idx="3229">
                  <c:v>12616822.429906541</c:v>
                </c:pt>
                <c:pt idx="3230">
                  <c:v>12616822.429906541</c:v>
                </c:pt>
                <c:pt idx="3231">
                  <c:v>12728930.232558139</c:v>
                </c:pt>
                <c:pt idx="3232">
                  <c:v>12611612.903225806</c:v>
                </c:pt>
                <c:pt idx="3233">
                  <c:v>12479780.420860019</c:v>
                </c:pt>
                <c:pt idx="3234">
                  <c:v>12595013.850415513</c:v>
                </c:pt>
                <c:pt idx="3235">
                  <c:v>12688744.186046511</c:v>
                </c:pt>
                <c:pt idx="3236">
                  <c:v>12759962.581852198</c:v>
                </c:pt>
                <c:pt idx="3237">
                  <c:v>12736901.408450704</c:v>
                </c:pt>
                <c:pt idx="3238">
                  <c:v>12502119.815668203</c:v>
                </c:pt>
                <c:pt idx="3239">
                  <c:v>12387945.205479452</c:v>
                </c:pt>
                <c:pt idx="3240">
                  <c:v>12331636.363636363</c:v>
                </c:pt>
                <c:pt idx="3241">
                  <c:v>12407671.232876712</c:v>
                </c:pt>
                <c:pt idx="3242">
                  <c:v>12464587.155963304</c:v>
                </c:pt>
                <c:pt idx="3243">
                  <c:v>12522027.649769586</c:v>
                </c:pt>
                <c:pt idx="3244">
                  <c:v>12697570.093457945</c:v>
                </c:pt>
                <c:pt idx="3245">
                  <c:v>12615041.782729805</c:v>
                </c:pt>
                <c:pt idx="3246">
                  <c:v>12580000</c:v>
                </c:pt>
                <c:pt idx="3247">
                  <c:v>12370909.090909092</c:v>
                </c:pt>
                <c:pt idx="3248">
                  <c:v>12370909.090909092</c:v>
                </c:pt>
                <c:pt idx="3249">
                  <c:v>12484403.66972477</c:v>
                </c:pt>
                <c:pt idx="3250">
                  <c:v>12484403.66972477</c:v>
                </c:pt>
                <c:pt idx="3251">
                  <c:v>12042477.876106195</c:v>
                </c:pt>
                <c:pt idx="3252">
                  <c:v>12150000</c:v>
                </c:pt>
                <c:pt idx="3253">
                  <c:v>12259459.459459459</c:v>
                </c:pt>
                <c:pt idx="3254">
                  <c:v>12314932.126696832</c:v>
                </c:pt>
                <c:pt idx="3255">
                  <c:v>12541935.483870968</c:v>
                </c:pt>
                <c:pt idx="3256">
                  <c:v>12777464.788732395</c:v>
                </c:pt>
                <c:pt idx="3257">
                  <c:v>12874172.185430463</c:v>
                </c:pt>
                <c:pt idx="3258">
                  <c:v>12886363.636363637</c:v>
                </c:pt>
                <c:pt idx="3259">
                  <c:v>12874172.185430463</c:v>
                </c:pt>
                <c:pt idx="3260">
                  <c:v>12862003.780718336</c:v>
                </c:pt>
                <c:pt idx="3261">
                  <c:v>12886363.636363637</c:v>
                </c:pt>
                <c:pt idx="3262">
                  <c:v>12935361.216730038</c:v>
                </c:pt>
                <c:pt idx="3263">
                  <c:v>12935361.216730038</c:v>
                </c:pt>
                <c:pt idx="3264">
                  <c:v>12898578.199052133</c:v>
                </c:pt>
                <c:pt idx="3265">
                  <c:v>12874172.185430463</c:v>
                </c:pt>
                <c:pt idx="3266">
                  <c:v>12837735.849056603</c:v>
                </c:pt>
                <c:pt idx="3267">
                  <c:v>12910815.939278938</c:v>
                </c:pt>
                <c:pt idx="3268">
                  <c:v>12960000</c:v>
                </c:pt>
                <c:pt idx="3269">
                  <c:v>12947668.886774501</c:v>
                </c:pt>
                <c:pt idx="3270">
                  <c:v>12935361.216730038</c:v>
                </c:pt>
                <c:pt idx="3271">
                  <c:v>12910815.939278938</c:v>
                </c:pt>
                <c:pt idx="3272">
                  <c:v>12935361.216730038</c:v>
                </c:pt>
                <c:pt idx="3273">
                  <c:v>12723076.923076924</c:v>
                </c:pt>
                <c:pt idx="3274">
                  <c:v>12698957.345971564</c:v>
                </c:pt>
                <c:pt idx="3275">
                  <c:v>12686931.818181818</c:v>
                </c:pt>
                <c:pt idx="3276">
                  <c:v>12698957.345971564</c:v>
                </c:pt>
                <c:pt idx="3277">
                  <c:v>12711005.692599621</c:v>
                </c:pt>
                <c:pt idx="3278">
                  <c:v>12698957.345971564</c:v>
                </c:pt>
                <c:pt idx="3279">
                  <c:v>12620396.600566572</c:v>
                </c:pt>
                <c:pt idx="3280">
                  <c:v>12584745.762711864</c:v>
                </c:pt>
                <c:pt idx="3281">
                  <c:v>12572906.867356539</c:v>
                </c:pt>
                <c:pt idx="3282">
                  <c:v>12605070.422535211</c:v>
                </c:pt>
                <c:pt idx="3283">
                  <c:v>12419493.908153702</c:v>
                </c:pt>
                <c:pt idx="3284">
                  <c:v>12361567.164179105</c:v>
                </c:pt>
                <c:pt idx="3285">
                  <c:v>12513314.447592068</c:v>
                </c:pt>
                <c:pt idx="3286">
                  <c:v>12548863.636363637</c:v>
                </c:pt>
                <c:pt idx="3287">
                  <c:v>12596577.94676806</c:v>
                </c:pt>
                <c:pt idx="3288">
                  <c:v>12593129.770992367</c:v>
                </c:pt>
                <c:pt idx="3289">
                  <c:v>12581124.880838893</c:v>
                </c:pt>
                <c:pt idx="3290">
                  <c:v>12587124.463519312</c:v>
                </c:pt>
                <c:pt idx="3291">
                  <c:v>12605157.593123209</c:v>
                </c:pt>
                <c:pt idx="3292">
                  <c:v>12479770.992366413</c:v>
                </c:pt>
                <c:pt idx="3293">
                  <c:v>12479770.992366413</c:v>
                </c:pt>
                <c:pt idx="3294">
                  <c:v>12366412.213740459</c:v>
                </c:pt>
                <c:pt idx="3295">
                  <c:v>12354623.450905625</c:v>
                </c:pt>
                <c:pt idx="3296">
                  <c:v>12342857.142857144</c:v>
                </c:pt>
                <c:pt idx="3297">
                  <c:v>12366412.213740459</c:v>
                </c:pt>
                <c:pt idx="3298">
                  <c:v>12378223.495702006</c:v>
                </c:pt>
                <c:pt idx="3299">
                  <c:v>12413793.103448275</c:v>
                </c:pt>
                <c:pt idx="3300">
                  <c:v>12449567.72334294</c:v>
                </c:pt>
                <c:pt idx="3301">
                  <c:v>11411516.31477927</c:v>
                </c:pt>
                <c:pt idx="3302">
                  <c:v>11422478.386167146</c:v>
                </c:pt>
                <c:pt idx="3303">
                  <c:v>11395112.601820795</c:v>
                </c:pt>
                <c:pt idx="3304">
                  <c:v>11367877.629063098</c:v>
                </c:pt>
                <c:pt idx="3305">
                  <c:v>11367877.629063098</c:v>
                </c:pt>
                <c:pt idx="3306">
                  <c:v>11357552.58126195</c:v>
                </c:pt>
                <c:pt idx="3307">
                  <c:v>11161722.488038277</c:v>
                </c:pt>
                <c:pt idx="3308">
                  <c:v>11129770.992366413</c:v>
                </c:pt>
                <c:pt idx="3309">
                  <c:v>11119161.105815062</c:v>
                </c:pt>
                <c:pt idx="3310">
                  <c:v>11129770.992366413</c:v>
                </c:pt>
                <c:pt idx="3311">
                  <c:v>11151051.625239005</c:v>
                </c:pt>
                <c:pt idx="3312">
                  <c:v>11151051.625239005</c:v>
                </c:pt>
                <c:pt idx="3313">
                  <c:v>11055924.170616115</c:v>
                </c:pt>
                <c:pt idx="3314">
                  <c:v>11087452.47148289</c:v>
                </c:pt>
                <c:pt idx="3315">
                  <c:v>11129770.992366413</c:v>
                </c:pt>
                <c:pt idx="3316">
                  <c:v>11129770.992366413</c:v>
                </c:pt>
                <c:pt idx="3317">
                  <c:v>11119161.105815062</c:v>
                </c:pt>
                <c:pt idx="3318">
                  <c:v>11140401.146131806</c:v>
                </c:pt>
                <c:pt idx="3319">
                  <c:v>11193857.965451056</c:v>
                </c:pt>
                <c:pt idx="3320">
                  <c:v>11172413.793103449</c:v>
                </c:pt>
                <c:pt idx="3321">
                  <c:v>12206896.551724138</c:v>
                </c:pt>
                <c:pt idx="3322">
                  <c:v>12206896.551724138</c:v>
                </c:pt>
                <c:pt idx="3323">
                  <c:v>12183556.405353729</c:v>
                </c:pt>
                <c:pt idx="3324">
                  <c:v>12148713.060057197</c:v>
                </c:pt>
                <c:pt idx="3325">
                  <c:v>12125594.671741199</c:v>
                </c:pt>
                <c:pt idx="3326">
                  <c:v>12102564.102564102</c:v>
                </c:pt>
                <c:pt idx="3327">
                  <c:v>12045368.620037807</c:v>
                </c:pt>
                <c:pt idx="3328">
                  <c:v>12079620.853080569</c:v>
                </c:pt>
                <c:pt idx="3329">
                  <c:v>12079620.853080569</c:v>
                </c:pt>
                <c:pt idx="3330">
                  <c:v>11966197.183098592</c:v>
                </c:pt>
                <c:pt idx="3331">
                  <c:v>12171919.770773638</c:v>
                </c:pt>
                <c:pt idx="3332">
                  <c:v>12206896.551724138</c:v>
                </c:pt>
                <c:pt idx="3333">
                  <c:v>12218600.191754553</c:v>
                </c:pt>
                <c:pt idx="3334">
                  <c:v>12230326.295585413</c:v>
                </c:pt>
                <c:pt idx="3335">
                  <c:v>12394630.872483222</c:v>
                </c:pt>
                <c:pt idx="3336">
                  <c:v>12370909.090909092</c:v>
                </c:pt>
                <c:pt idx="3337">
                  <c:v>12370909.090909092</c:v>
                </c:pt>
                <c:pt idx="3338">
                  <c:v>12478378.378378378</c:v>
                </c:pt>
                <c:pt idx="3339">
                  <c:v>12521739.130434783</c:v>
                </c:pt>
                <c:pt idx="3340">
                  <c:v>12485549.132947978</c:v>
                </c:pt>
                <c:pt idx="3341">
                  <c:v>12284482.758620691</c:v>
                </c:pt>
                <c:pt idx="3342">
                  <c:v>12296260.786193673</c:v>
                </c:pt>
                <c:pt idx="3343">
                  <c:v>12319884.726224784</c:v>
                </c:pt>
                <c:pt idx="3344">
                  <c:v>12343599.615014438</c:v>
                </c:pt>
                <c:pt idx="3345">
                  <c:v>12391304.347826088</c:v>
                </c:pt>
                <c:pt idx="3346">
                  <c:v>12451456.310679611</c:v>
                </c:pt>
                <c:pt idx="3347">
                  <c:v>12512195.121951219</c:v>
                </c:pt>
                <c:pt idx="3348">
                  <c:v>12487828.627069134</c:v>
                </c:pt>
                <c:pt idx="3349">
                  <c:v>12507198.443579767</c:v>
                </c:pt>
                <c:pt idx="3350">
                  <c:v>12568328.4457478</c:v>
                </c:pt>
                <c:pt idx="3351">
                  <c:v>12642477.876106195</c:v>
                </c:pt>
                <c:pt idx="3352">
                  <c:v>12642477.876106195</c:v>
                </c:pt>
                <c:pt idx="3353">
                  <c:v>12667389.162561577</c:v>
                </c:pt>
                <c:pt idx="3354">
                  <c:v>12654921.259842521</c:v>
                </c:pt>
                <c:pt idx="3355">
                  <c:v>12594705.882352941</c:v>
                </c:pt>
                <c:pt idx="3356">
                  <c:v>12656748.768472906</c:v>
                </c:pt>
                <c:pt idx="3357">
                  <c:v>12669230.76923077</c:v>
                </c:pt>
                <c:pt idx="3358">
                  <c:v>12662252.964426877</c:v>
                </c:pt>
                <c:pt idx="3359">
                  <c:v>12582213.438735178</c:v>
                </c:pt>
                <c:pt idx="3360">
                  <c:v>12607128.712871287</c:v>
                </c:pt>
                <c:pt idx="3361">
                  <c:v>12589285.714285715</c:v>
                </c:pt>
                <c:pt idx="3362">
                  <c:v>12601787.487586891</c:v>
                </c:pt>
                <c:pt idx="3363">
                  <c:v>12614314.115308151</c:v>
                </c:pt>
                <c:pt idx="3364">
                  <c:v>12601787.487586891</c:v>
                </c:pt>
                <c:pt idx="3365">
                  <c:v>12652043.868394816</c:v>
                </c:pt>
                <c:pt idx="3366">
                  <c:v>12639442.231075697</c:v>
                </c:pt>
                <c:pt idx="3367">
                  <c:v>12664670.658682635</c:v>
                </c:pt>
                <c:pt idx="3368">
                  <c:v>12652043.868394816</c:v>
                </c:pt>
                <c:pt idx="3369">
                  <c:v>12652043.868394816</c:v>
                </c:pt>
                <c:pt idx="3370">
                  <c:v>12601787.487586891</c:v>
                </c:pt>
                <c:pt idx="3371">
                  <c:v>12626865.671641791</c:v>
                </c:pt>
                <c:pt idx="3372">
                  <c:v>12690000</c:v>
                </c:pt>
                <c:pt idx="3373">
                  <c:v>12677322.677322676</c:v>
                </c:pt>
                <c:pt idx="3374">
                  <c:v>12652043.868394816</c:v>
                </c:pt>
                <c:pt idx="3375">
                  <c:v>12626865.671641791</c:v>
                </c:pt>
                <c:pt idx="3376">
                  <c:v>12664670.658682635</c:v>
                </c:pt>
                <c:pt idx="3377">
                  <c:v>12639442.231075697</c:v>
                </c:pt>
                <c:pt idx="3378">
                  <c:v>12636295.743091859</c:v>
                </c:pt>
                <c:pt idx="3379">
                  <c:v>12633150.821304131</c:v>
                </c:pt>
                <c:pt idx="3380">
                  <c:v>12690000</c:v>
                </c:pt>
                <c:pt idx="3381">
                  <c:v>12715430.861723447</c:v>
                </c:pt>
                <c:pt idx="3382">
                  <c:v>12715430.861723447</c:v>
                </c:pt>
                <c:pt idx="3383">
                  <c:v>12715430.861723447</c:v>
                </c:pt>
                <c:pt idx="3384">
                  <c:v>12715430.861723447</c:v>
                </c:pt>
                <c:pt idx="3385">
                  <c:v>12614314.115308151</c:v>
                </c:pt>
                <c:pt idx="3386">
                  <c:v>12601787.487586891</c:v>
                </c:pt>
                <c:pt idx="3387">
                  <c:v>12614314.115308151</c:v>
                </c:pt>
                <c:pt idx="3388">
                  <c:v>12614314.115308151</c:v>
                </c:pt>
                <c:pt idx="3389">
                  <c:v>12614314.115308151</c:v>
                </c:pt>
                <c:pt idx="3390">
                  <c:v>12614314.115308151</c:v>
                </c:pt>
                <c:pt idx="3391">
                  <c:v>12614314.115308151</c:v>
                </c:pt>
                <c:pt idx="3392">
                  <c:v>12614314.115308151</c:v>
                </c:pt>
                <c:pt idx="3393">
                  <c:v>12614314.115308151</c:v>
                </c:pt>
                <c:pt idx="3394">
                  <c:v>12589285.714285715</c:v>
                </c:pt>
                <c:pt idx="3395">
                  <c:v>12551928.78338279</c:v>
                </c:pt>
                <c:pt idx="3396">
                  <c:v>12564356.435643565</c:v>
                </c:pt>
                <c:pt idx="3397">
                  <c:v>12576808.721506443</c:v>
                </c:pt>
                <c:pt idx="3398">
                  <c:v>12589285.714285715</c:v>
                </c:pt>
                <c:pt idx="3399">
                  <c:v>12589285.714285715</c:v>
                </c:pt>
                <c:pt idx="3400">
                  <c:v>12589285.714285715</c:v>
                </c:pt>
                <c:pt idx="3401">
                  <c:v>12564356.435643565</c:v>
                </c:pt>
                <c:pt idx="3402">
                  <c:v>12564356.435643565</c:v>
                </c:pt>
                <c:pt idx="3403">
                  <c:v>12564356.435643565</c:v>
                </c:pt>
                <c:pt idx="3404">
                  <c:v>12564356.435643565</c:v>
                </c:pt>
                <c:pt idx="3405">
                  <c:v>12564356.435643565</c:v>
                </c:pt>
                <c:pt idx="3406">
                  <c:v>12571456.88800793</c:v>
                </c:pt>
                <c:pt idx="3407">
                  <c:v>12571456.88800793</c:v>
                </c:pt>
                <c:pt idx="3408">
                  <c:v>12583928.571428571</c:v>
                </c:pt>
                <c:pt idx="3409">
                  <c:v>12571456.88800793</c:v>
                </c:pt>
                <c:pt idx="3410">
                  <c:v>12559009.900990099</c:v>
                </c:pt>
                <c:pt idx="3411">
                  <c:v>12546587.537091987</c:v>
                </c:pt>
                <c:pt idx="3412">
                  <c:v>12534189.723320158</c:v>
                </c:pt>
                <c:pt idx="3413">
                  <c:v>12472566.371681416</c:v>
                </c:pt>
                <c:pt idx="3414">
                  <c:v>12435882.352941176</c:v>
                </c:pt>
                <c:pt idx="3415">
                  <c:v>12539525.691699605</c:v>
                </c:pt>
                <c:pt idx="3416">
                  <c:v>12246047.430830039</c:v>
                </c:pt>
                <c:pt idx="3417">
                  <c:v>12247864.945382323</c:v>
                </c:pt>
                <c:pt idx="3418">
                  <c:v>12223880.597014925</c:v>
                </c:pt>
                <c:pt idx="3419">
                  <c:v>12260479.041916167</c:v>
                </c:pt>
                <c:pt idx="3420">
                  <c:v>11856287.4251497</c:v>
                </c:pt>
                <c:pt idx="3421">
                  <c:v>11856287.4251497</c:v>
                </c:pt>
                <c:pt idx="3422">
                  <c:v>11844466.600199401</c:v>
                </c:pt>
                <c:pt idx="3423">
                  <c:v>11868131.868131869</c:v>
                </c:pt>
                <c:pt idx="3424">
                  <c:v>11868131.868131869</c:v>
                </c:pt>
                <c:pt idx="3425">
                  <c:v>11868131.868131869</c:v>
                </c:pt>
                <c:pt idx="3426">
                  <c:v>11856287.4251497</c:v>
                </c:pt>
                <c:pt idx="3427">
                  <c:v>11844466.600199401</c:v>
                </c:pt>
                <c:pt idx="3428">
                  <c:v>11820895.52238806</c:v>
                </c:pt>
                <c:pt idx="3429">
                  <c:v>11844466.600199401</c:v>
                </c:pt>
                <c:pt idx="3430">
                  <c:v>11832669.322709164</c:v>
                </c:pt>
                <c:pt idx="3431">
                  <c:v>11844466.600199401</c:v>
                </c:pt>
                <c:pt idx="3432">
                  <c:v>11844466.600199401</c:v>
                </c:pt>
                <c:pt idx="3433">
                  <c:v>11832669.322709164</c:v>
                </c:pt>
                <c:pt idx="3434">
                  <c:v>11832669.322709164</c:v>
                </c:pt>
                <c:pt idx="3435">
                  <c:v>11820895.52238806</c:v>
                </c:pt>
                <c:pt idx="3436">
                  <c:v>11785714.285714285</c:v>
                </c:pt>
                <c:pt idx="3437">
                  <c:v>11820895.52238806</c:v>
                </c:pt>
                <c:pt idx="3438">
                  <c:v>11844466.600199401</c:v>
                </c:pt>
                <c:pt idx="3439">
                  <c:v>11832669.322709164</c:v>
                </c:pt>
                <c:pt idx="3440">
                  <c:v>11820895.52238806</c:v>
                </c:pt>
                <c:pt idx="3441">
                  <c:v>11832669.322709164</c:v>
                </c:pt>
                <c:pt idx="3442">
                  <c:v>11856287.4251497</c:v>
                </c:pt>
                <c:pt idx="3443">
                  <c:v>11856287.4251497</c:v>
                </c:pt>
                <c:pt idx="3444">
                  <c:v>11844466.600199401</c:v>
                </c:pt>
                <c:pt idx="3445">
                  <c:v>11832669.322709164</c:v>
                </c:pt>
                <c:pt idx="3446">
                  <c:v>11868131.868131869</c:v>
                </c:pt>
                <c:pt idx="3447">
                  <c:v>11480400</c:v>
                </c:pt>
                <c:pt idx="3448">
                  <c:v>11480400</c:v>
                </c:pt>
                <c:pt idx="3449">
                  <c:v>11480400</c:v>
                </c:pt>
                <c:pt idx="3450">
                  <c:v>11480400</c:v>
                </c:pt>
                <c:pt idx="3451">
                  <c:v>11468931.068931069</c:v>
                </c:pt>
                <c:pt idx="3452">
                  <c:v>11514944.834503511</c:v>
                </c:pt>
                <c:pt idx="3453">
                  <c:v>11503406.813627254</c:v>
                </c:pt>
                <c:pt idx="3454">
                  <c:v>11503406.813627254</c:v>
                </c:pt>
                <c:pt idx="3455">
                  <c:v>11514944.834503511</c:v>
                </c:pt>
                <c:pt idx="3456">
                  <c:v>11538090.452261306</c:v>
                </c:pt>
                <c:pt idx="3457">
                  <c:v>11130391.173520561</c:v>
                </c:pt>
                <c:pt idx="3458">
                  <c:v>11130391.173520561</c:v>
                </c:pt>
                <c:pt idx="3459">
                  <c:v>11141566.26506024</c:v>
                </c:pt>
                <c:pt idx="3460">
                  <c:v>11163983.903420523</c:v>
                </c:pt>
                <c:pt idx="3461">
                  <c:v>11163983.903420523</c:v>
                </c:pt>
                <c:pt idx="3462">
                  <c:v>11163983.903420523</c:v>
                </c:pt>
                <c:pt idx="3463">
                  <c:v>11152763.819095477</c:v>
                </c:pt>
                <c:pt idx="3464">
                  <c:v>11163983.903420523</c:v>
                </c:pt>
                <c:pt idx="3465">
                  <c:v>11163983.903420523</c:v>
                </c:pt>
                <c:pt idx="3466">
                  <c:v>11152763.819095477</c:v>
                </c:pt>
                <c:pt idx="3467">
                  <c:v>11141566.26506024</c:v>
                </c:pt>
                <c:pt idx="3468">
                  <c:v>11130391.173520561</c:v>
                </c:pt>
                <c:pt idx="3469">
                  <c:v>11119238.476953907</c:v>
                </c:pt>
                <c:pt idx="3470">
                  <c:v>11125301.204819277</c:v>
                </c:pt>
                <c:pt idx="3471">
                  <c:v>11114142.427281845</c:v>
                </c:pt>
                <c:pt idx="3472">
                  <c:v>11091891.891891891</c:v>
                </c:pt>
                <c:pt idx="3473">
                  <c:v>11081081.081081081</c:v>
                </c:pt>
                <c:pt idx="3474">
                  <c:v>13245180.722891565</c:v>
                </c:pt>
                <c:pt idx="3475">
                  <c:v>13258492.462311558</c:v>
                </c:pt>
                <c:pt idx="3476">
                  <c:v>13312008.072653884</c:v>
                </c:pt>
                <c:pt idx="3477">
                  <c:v>13298588.709677419</c:v>
                </c:pt>
                <c:pt idx="3478">
                  <c:v>13298588.709677419</c:v>
                </c:pt>
                <c:pt idx="3479">
                  <c:v>13285196.374622356</c:v>
                </c:pt>
                <c:pt idx="3480">
                  <c:v>13298588.709677419</c:v>
                </c:pt>
                <c:pt idx="3481">
                  <c:v>13271830.985915493</c:v>
                </c:pt>
                <c:pt idx="3482">
                  <c:v>13271830.985915493</c:v>
                </c:pt>
                <c:pt idx="3483">
                  <c:v>13271830.985915493</c:v>
                </c:pt>
                <c:pt idx="3484">
                  <c:v>13271830.985915493</c:v>
                </c:pt>
                <c:pt idx="3485">
                  <c:v>13271830.985915493</c:v>
                </c:pt>
                <c:pt idx="3486">
                  <c:v>13285196.374622356</c:v>
                </c:pt>
                <c:pt idx="3487">
                  <c:v>13271830.985915493</c:v>
                </c:pt>
                <c:pt idx="3488">
                  <c:v>13271830.985915493</c:v>
                </c:pt>
                <c:pt idx="3489">
                  <c:v>13271830.985915493</c:v>
                </c:pt>
                <c:pt idx="3490">
                  <c:v>13271830.985915493</c:v>
                </c:pt>
                <c:pt idx="3491">
                  <c:v>13258492.462311558</c:v>
                </c:pt>
                <c:pt idx="3492">
                  <c:v>13245180.722891565</c:v>
                </c:pt>
                <c:pt idx="3493">
                  <c:v>13258492.462311558</c:v>
                </c:pt>
                <c:pt idx="3494">
                  <c:v>13285196.374622356</c:v>
                </c:pt>
                <c:pt idx="3495">
                  <c:v>13271830.985915493</c:v>
                </c:pt>
                <c:pt idx="3496">
                  <c:v>13306559.031281535</c:v>
                </c:pt>
                <c:pt idx="3497">
                  <c:v>13293145.161290323</c:v>
                </c:pt>
                <c:pt idx="3498">
                  <c:v>13333468.149646107</c:v>
                </c:pt>
                <c:pt idx="3499">
                  <c:v>13293145.161290323</c:v>
                </c:pt>
                <c:pt idx="3500">
                  <c:v>13293145.161290323</c:v>
                </c:pt>
                <c:pt idx="3501">
                  <c:v>13293145.161290323</c:v>
                </c:pt>
                <c:pt idx="3502">
                  <c:v>13293145.161290323</c:v>
                </c:pt>
                <c:pt idx="3503">
                  <c:v>13279758.308157099</c:v>
                </c:pt>
                <c:pt idx="3504">
                  <c:v>13266398.390342053</c:v>
                </c:pt>
                <c:pt idx="3505">
                  <c:v>13253065.326633167</c:v>
                </c:pt>
                <c:pt idx="3506">
                  <c:v>13279758.308157099</c:v>
                </c:pt>
                <c:pt idx="3507">
                  <c:v>13266398.390342053</c:v>
                </c:pt>
                <c:pt idx="3508">
                  <c:v>13253065.326633167</c:v>
                </c:pt>
                <c:pt idx="3509">
                  <c:v>13226479.438314945</c:v>
                </c:pt>
                <c:pt idx="3510">
                  <c:v>13226479.438314945</c:v>
                </c:pt>
                <c:pt idx="3511">
                  <c:v>13215646.940822467</c:v>
                </c:pt>
                <c:pt idx="3512">
                  <c:v>13085656.970912738</c:v>
                </c:pt>
                <c:pt idx="3513">
                  <c:v>13059459.459459459</c:v>
                </c:pt>
                <c:pt idx="3514">
                  <c:v>13031494.483450351</c:v>
                </c:pt>
                <c:pt idx="3515">
                  <c:v>12985971.943887776</c:v>
                </c:pt>
                <c:pt idx="3516">
                  <c:v>12998996.990972919</c:v>
                </c:pt>
                <c:pt idx="3517">
                  <c:v>12998996.990972919</c:v>
                </c:pt>
                <c:pt idx="3518">
                  <c:v>12985971.943887776</c:v>
                </c:pt>
                <c:pt idx="3519">
                  <c:v>12985971.943887776</c:v>
                </c:pt>
                <c:pt idx="3520">
                  <c:v>12998996.990972919</c:v>
                </c:pt>
                <c:pt idx="3521">
                  <c:v>12998996.990972919</c:v>
                </c:pt>
                <c:pt idx="3522">
                  <c:v>12998996.990972919</c:v>
                </c:pt>
                <c:pt idx="3523">
                  <c:v>12960000</c:v>
                </c:pt>
                <c:pt idx="3524">
                  <c:v>12934131.736526946</c:v>
                </c:pt>
                <c:pt idx="3525">
                  <c:v>12947052.947052946</c:v>
                </c:pt>
                <c:pt idx="3526">
                  <c:v>12947052.947052946</c:v>
                </c:pt>
                <c:pt idx="3527">
                  <c:v>12947052.947052946</c:v>
                </c:pt>
                <c:pt idx="3528">
                  <c:v>12921236.29112662</c:v>
                </c:pt>
                <c:pt idx="3529">
                  <c:v>12934131.736526946</c:v>
                </c:pt>
                <c:pt idx="3530">
                  <c:v>12934131.736526946</c:v>
                </c:pt>
                <c:pt idx="3531">
                  <c:v>12921236.29112662</c:v>
                </c:pt>
                <c:pt idx="3532">
                  <c:v>12921236.29112662</c:v>
                </c:pt>
                <c:pt idx="3533">
                  <c:v>12947052.947052946</c:v>
                </c:pt>
                <c:pt idx="3534">
                  <c:v>12985971.943887776</c:v>
                </c:pt>
                <c:pt idx="3535">
                  <c:v>12960000</c:v>
                </c:pt>
                <c:pt idx="3536">
                  <c:v>12960000</c:v>
                </c:pt>
                <c:pt idx="3537">
                  <c:v>12960000</c:v>
                </c:pt>
                <c:pt idx="3538">
                  <c:v>12947052.947052946</c:v>
                </c:pt>
                <c:pt idx="3539">
                  <c:v>12960000</c:v>
                </c:pt>
                <c:pt idx="3540">
                  <c:v>13953600</c:v>
                </c:pt>
                <c:pt idx="3541">
                  <c:v>13953600</c:v>
                </c:pt>
                <c:pt idx="3542">
                  <c:v>13967567.567567568</c:v>
                </c:pt>
                <c:pt idx="3543">
                  <c:v>13967567.567567568</c:v>
                </c:pt>
                <c:pt idx="3544">
                  <c:v>13967567.567567568</c:v>
                </c:pt>
                <c:pt idx="3545">
                  <c:v>13953600</c:v>
                </c:pt>
                <c:pt idx="3546">
                  <c:v>13953600</c:v>
                </c:pt>
                <c:pt idx="3547">
                  <c:v>13939660.339660339</c:v>
                </c:pt>
                <c:pt idx="3548">
                  <c:v>13925748.502994012</c:v>
                </c:pt>
                <c:pt idx="3549">
                  <c:v>13898007.968127491</c:v>
                </c:pt>
                <c:pt idx="3550">
                  <c:v>13898007.968127491</c:v>
                </c:pt>
                <c:pt idx="3551">
                  <c:v>13884179.104477612</c:v>
                </c:pt>
                <c:pt idx="3552">
                  <c:v>13898007.968127491</c:v>
                </c:pt>
                <c:pt idx="3553">
                  <c:v>13939660.339660339</c:v>
                </c:pt>
                <c:pt idx="3554">
                  <c:v>13953600</c:v>
                </c:pt>
                <c:pt idx="3555">
                  <c:v>13953600</c:v>
                </c:pt>
                <c:pt idx="3556">
                  <c:v>13995586.760280842</c:v>
                </c:pt>
                <c:pt idx="3557">
                  <c:v>13995586.760280842</c:v>
                </c:pt>
                <c:pt idx="3558">
                  <c:v>14023718.592964824</c:v>
                </c:pt>
                <c:pt idx="3559">
                  <c:v>14023718.592964824</c:v>
                </c:pt>
                <c:pt idx="3560">
                  <c:v>14037826.961770624</c:v>
                </c:pt>
                <c:pt idx="3561">
                  <c:v>13967567.567567568</c:v>
                </c:pt>
                <c:pt idx="3562">
                  <c:v>14009638.554216867</c:v>
                </c:pt>
                <c:pt idx="3563">
                  <c:v>14023718.592964824</c:v>
                </c:pt>
                <c:pt idx="3564">
                  <c:v>14037826.961770624</c:v>
                </c:pt>
                <c:pt idx="3565">
                  <c:v>13981563.126252506</c:v>
                </c:pt>
                <c:pt idx="3566">
                  <c:v>14037826.961770624</c:v>
                </c:pt>
                <c:pt idx="3567">
                  <c:v>14094545.454545455</c:v>
                </c:pt>
                <c:pt idx="3568">
                  <c:v>14123076.923076924</c:v>
                </c:pt>
                <c:pt idx="3569">
                  <c:v>14151724.137931034</c:v>
                </c:pt>
                <c:pt idx="3570">
                  <c:v>14194913.530010173</c:v>
                </c:pt>
                <c:pt idx="3571">
                  <c:v>14180487.804878049</c:v>
                </c:pt>
                <c:pt idx="3572">
                  <c:v>14166091.370558375</c:v>
                </c:pt>
                <c:pt idx="3573">
                  <c:v>14238367.346938776</c:v>
                </c:pt>
                <c:pt idx="3574">
                  <c:v>14267484.662576687</c:v>
                </c:pt>
                <c:pt idx="3575">
                  <c:v>14429782.833505688</c:v>
                </c:pt>
                <c:pt idx="3576">
                  <c:v>14414876.033057852</c:v>
                </c:pt>
                <c:pt idx="3577">
                  <c:v>14414876.033057852</c:v>
                </c:pt>
                <c:pt idx="3578">
                  <c:v>14429782.833505688</c:v>
                </c:pt>
                <c:pt idx="3579">
                  <c:v>15288888.888888888</c:v>
                </c:pt>
                <c:pt idx="3580">
                  <c:v>15241846.153846154</c:v>
                </c:pt>
                <c:pt idx="3581">
                  <c:v>15273175.745118191</c:v>
                </c:pt>
                <c:pt idx="3582">
                  <c:v>15273175.745118191</c:v>
                </c:pt>
                <c:pt idx="3583">
                  <c:v>15257494.866529774</c:v>
                </c:pt>
                <c:pt idx="3584">
                  <c:v>15241846.153846154</c:v>
                </c:pt>
                <c:pt idx="3585">
                  <c:v>15087106.598984772</c:v>
                </c:pt>
                <c:pt idx="3586">
                  <c:v>15071805.273833672</c:v>
                </c:pt>
                <c:pt idx="3587">
                  <c:v>15026086.956521738</c:v>
                </c:pt>
                <c:pt idx="3588">
                  <c:v>15056534.954407295</c:v>
                </c:pt>
                <c:pt idx="3589">
                  <c:v>15026086.956521738</c:v>
                </c:pt>
                <c:pt idx="3590">
                  <c:v>15117802.644964395</c:v>
                </c:pt>
                <c:pt idx="3591">
                  <c:v>15087106.598984772</c:v>
                </c:pt>
                <c:pt idx="3592">
                  <c:v>15087106.598984772</c:v>
                </c:pt>
                <c:pt idx="3593">
                  <c:v>15041295.546558704</c:v>
                </c:pt>
                <c:pt idx="3594">
                  <c:v>15041295.546558704</c:v>
                </c:pt>
                <c:pt idx="3595">
                  <c:v>14935477.386934673</c:v>
                </c:pt>
                <c:pt idx="3596">
                  <c:v>14980645.161290323</c:v>
                </c:pt>
                <c:pt idx="3597">
                  <c:v>14965558.912386706</c:v>
                </c:pt>
                <c:pt idx="3598">
                  <c:v>14920481.927710844</c:v>
                </c:pt>
                <c:pt idx="3599">
                  <c:v>14935477.386934673</c:v>
                </c:pt>
                <c:pt idx="3600">
                  <c:v>14786865.671641791</c:v>
                </c:pt>
                <c:pt idx="3601">
                  <c:v>14757497.517378351</c:v>
                </c:pt>
                <c:pt idx="3602">
                  <c:v>14801593.625498008</c:v>
                </c:pt>
                <c:pt idx="3603">
                  <c:v>14801593.625498008</c:v>
                </c:pt>
                <c:pt idx="3604">
                  <c:v>14786865.671641791</c:v>
                </c:pt>
                <c:pt idx="3605">
                  <c:v>14684584.980237154</c:v>
                </c:pt>
                <c:pt idx="3606">
                  <c:v>14684584.980237154</c:v>
                </c:pt>
                <c:pt idx="3607">
                  <c:v>14728245.78790882</c:v>
                </c:pt>
                <c:pt idx="3608">
                  <c:v>14757497.517378351</c:v>
                </c:pt>
                <c:pt idx="3609">
                  <c:v>14762859.980139026</c:v>
                </c:pt>
                <c:pt idx="3610">
                  <c:v>14836526.946107784</c:v>
                </c:pt>
                <c:pt idx="3611">
                  <c:v>14881081.081081081</c:v>
                </c:pt>
                <c:pt idx="3612">
                  <c:v>14836526.946107784</c:v>
                </c:pt>
                <c:pt idx="3613">
                  <c:v>14866200</c:v>
                </c:pt>
                <c:pt idx="3614">
                  <c:v>14866200</c:v>
                </c:pt>
                <c:pt idx="3615">
                  <c:v>14806972.111553784</c:v>
                </c:pt>
                <c:pt idx="3616">
                  <c:v>14866200</c:v>
                </c:pt>
                <c:pt idx="3617">
                  <c:v>15016363.636363637</c:v>
                </c:pt>
                <c:pt idx="3618">
                  <c:v>14955935.613682093</c:v>
                </c:pt>
                <c:pt idx="3619">
                  <c:v>14910932.798395185</c:v>
                </c:pt>
                <c:pt idx="3620">
                  <c:v>14851348.65134865</c:v>
                </c:pt>
                <c:pt idx="3621">
                  <c:v>14836526.946107784</c:v>
                </c:pt>
                <c:pt idx="3622">
                  <c:v>14910932.798395185</c:v>
                </c:pt>
                <c:pt idx="3623">
                  <c:v>14910932.798395185</c:v>
                </c:pt>
                <c:pt idx="3624">
                  <c:v>15046761.133603239</c:v>
                </c:pt>
                <c:pt idx="3625">
                  <c:v>15062006.079027355</c:v>
                </c:pt>
                <c:pt idx="3626">
                  <c:v>15077281.947261663</c:v>
                </c:pt>
                <c:pt idx="3627">
                  <c:v>15046761.133603239</c:v>
                </c:pt>
                <c:pt idx="3628">
                  <c:v>15046761.133603239</c:v>
                </c:pt>
                <c:pt idx="3629">
                  <c:v>14955935.613682093</c:v>
                </c:pt>
                <c:pt idx="3630">
                  <c:v>14940904.522613065</c:v>
                </c:pt>
                <c:pt idx="3631">
                  <c:v>14910932.798395185</c:v>
                </c:pt>
                <c:pt idx="3632">
                  <c:v>14895991.983967936</c:v>
                </c:pt>
                <c:pt idx="3633">
                  <c:v>14895991.983967936</c:v>
                </c:pt>
                <c:pt idx="3634">
                  <c:v>14866200</c:v>
                </c:pt>
                <c:pt idx="3635">
                  <c:v>14940904.522613065</c:v>
                </c:pt>
                <c:pt idx="3636">
                  <c:v>14955935.613682093</c:v>
                </c:pt>
                <c:pt idx="3637">
                  <c:v>15031547.01718908</c:v>
                </c:pt>
                <c:pt idx="3638">
                  <c:v>15047927.199191103</c:v>
                </c:pt>
                <c:pt idx="3639">
                  <c:v>15155193.482688392</c:v>
                </c:pt>
                <c:pt idx="3640">
                  <c:v>15201634.320735445</c:v>
                </c:pt>
                <c:pt idx="3641">
                  <c:v>15295375.128468653</c:v>
                </c:pt>
                <c:pt idx="3642">
                  <c:v>15295375.128468653</c:v>
                </c:pt>
                <c:pt idx="3643">
                  <c:v>15326879.505664263</c:v>
                </c:pt>
                <c:pt idx="3644">
                  <c:v>15342680.412371134</c:v>
                </c:pt>
                <c:pt idx="3645">
                  <c:v>15422176.165803108</c:v>
                </c:pt>
                <c:pt idx="3646">
                  <c:v>15422176.165803108</c:v>
                </c:pt>
                <c:pt idx="3647">
                  <c:v>15390279.214064116</c:v>
                </c:pt>
                <c:pt idx="3648">
                  <c:v>15390279.214064116</c:v>
                </c:pt>
                <c:pt idx="3649">
                  <c:v>15406211.180124223</c:v>
                </c:pt>
                <c:pt idx="3650">
                  <c:v>15374380.165289257</c:v>
                </c:pt>
                <c:pt idx="3651">
                  <c:v>15342680.412371134</c:v>
                </c:pt>
                <c:pt idx="3652">
                  <c:v>15248360.655737706</c:v>
                </c:pt>
                <c:pt idx="3653">
                  <c:v>15201634.320735445</c:v>
                </c:pt>
                <c:pt idx="3654">
                  <c:v>15186122.448979592</c:v>
                </c:pt>
                <c:pt idx="3655">
                  <c:v>15186122.448979592</c:v>
                </c:pt>
                <c:pt idx="3656">
                  <c:v>15217177.91411043</c:v>
                </c:pt>
                <c:pt idx="3657">
                  <c:v>15109035.532994924</c:v>
                </c:pt>
                <c:pt idx="3658">
                  <c:v>15047927.199191103</c:v>
                </c:pt>
                <c:pt idx="3659">
                  <c:v>14957185.929648241</c:v>
                </c:pt>
                <c:pt idx="3660">
                  <c:v>14957185.929648241</c:v>
                </c:pt>
                <c:pt idx="3661">
                  <c:v>14837886.340977069</c:v>
                </c:pt>
                <c:pt idx="3662">
                  <c:v>14837886.340977069</c:v>
                </c:pt>
                <c:pt idx="3663">
                  <c:v>14837886.340977069</c:v>
                </c:pt>
                <c:pt idx="3664">
                  <c:v>14799005.964214712</c:v>
                </c:pt>
                <c:pt idx="3665">
                  <c:v>14799005.964214712</c:v>
                </c:pt>
                <c:pt idx="3666">
                  <c:v>14769642.857142856</c:v>
                </c:pt>
                <c:pt idx="3667">
                  <c:v>14740396.03960396</c:v>
                </c:pt>
                <c:pt idx="3668">
                  <c:v>14804373.757455269</c:v>
                </c:pt>
                <c:pt idx="3669">
                  <c:v>14833864.541832669</c:v>
                </c:pt>
                <c:pt idx="3670">
                  <c:v>14833864.541832669</c:v>
                </c:pt>
                <c:pt idx="3671">
                  <c:v>14893200</c:v>
                </c:pt>
                <c:pt idx="3672">
                  <c:v>14968040.201005025</c:v>
                </c:pt>
                <c:pt idx="3673">
                  <c:v>14968040.201005025</c:v>
                </c:pt>
                <c:pt idx="3674">
                  <c:v>15043636.363636363</c:v>
                </c:pt>
                <c:pt idx="3675">
                  <c:v>15058847.320525784</c:v>
                </c:pt>
                <c:pt idx="3676">
                  <c:v>15058847.320525784</c:v>
                </c:pt>
                <c:pt idx="3677">
                  <c:v>14968040.201005025</c:v>
                </c:pt>
                <c:pt idx="3678">
                  <c:v>14968040.201005025</c:v>
                </c:pt>
                <c:pt idx="3679">
                  <c:v>14968040.201005025</c:v>
                </c:pt>
                <c:pt idx="3680">
                  <c:v>14968040.201005025</c:v>
                </c:pt>
                <c:pt idx="3681">
                  <c:v>14968040.201005025</c:v>
                </c:pt>
                <c:pt idx="3682">
                  <c:v>14893200</c:v>
                </c:pt>
                <c:pt idx="3683">
                  <c:v>14893200</c:v>
                </c:pt>
                <c:pt idx="3684">
                  <c:v>14863473.053892216</c:v>
                </c:pt>
                <c:pt idx="3685">
                  <c:v>14804373.757455269</c:v>
                </c:pt>
                <c:pt idx="3686">
                  <c:v>14775000</c:v>
                </c:pt>
                <c:pt idx="3687">
                  <c:v>14789672.293942403</c:v>
                </c:pt>
                <c:pt idx="3688">
                  <c:v>14658661.417322835</c:v>
                </c:pt>
                <c:pt idx="3689">
                  <c:v>14558357.771260997</c:v>
                </c:pt>
                <c:pt idx="3690">
                  <c:v>14529951.219512194</c:v>
                </c:pt>
                <c:pt idx="3691">
                  <c:v>14544140.625</c:v>
                </c:pt>
                <c:pt idx="3692">
                  <c:v>14529951.219512194</c:v>
                </c:pt>
                <c:pt idx="3693">
                  <c:v>14375675.675675675</c:v>
                </c:pt>
                <c:pt idx="3694">
                  <c:v>14529951.219512194</c:v>
                </c:pt>
                <c:pt idx="3695">
                  <c:v>14702073.050345508</c:v>
                </c:pt>
                <c:pt idx="3696">
                  <c:v>15126910.771418415</c:v>
                </c:pt>
                <c:pt idx="3697">
                  <c:v>15126910.771418415</c:v>
                </c:pt>
                <c:pt idx="3698">
                  <c:v>15148849.72830227</c:v>
                </c:pt>
                <c:pt idx="3699">
                  <c:v>15367637.227576135</c:v>
                </c:pt>
                <c:pt idx="3700">
                  <c:v>15839718.60247457</c:v>
                </c:pt>
                <c:pt idx="3701">
                  <c:v>16328461.672957657</c:v>
                </c:pt>
                <c:pt idx="3702">
                  <c:v>16406216.252352694</c:v>
                </c:pt>
                <c:pt idx="3703">
                  <c:v>16911304.937630486</c:v>
                </c:pt>
                <c:pt idx="3704">
                  <c:v>16991426.179297771</c:v>
                </c:pt>
                <c:pt idx="3705">
                  <c:v>17089897.856637724</c:v>
                </c:pt>
                <c:pt idx="3706">
                  <c:v>17267559.929942943</c:v>
                </c:pt>
                <c:pt idx="3707">
                  <c:v>17267559.929942943</c:v>
                </c:pt>
                <c:pt idx="3708">
                  <c:v>17267559.929942943</c:v>
                </c:pt>
                <c:pt idx="3709">
                  <c:v>17244350.844015602</c:v>
                </c:pt>
                <c:pt idx="3710">
                  <c:v>17198447.750954077</c:v>
                </c:pt>
                <c:pt idx="3711">
                  <c:v>17082672.269628234</c:v>
                </c:pt>
                <c:pt idx="3712">
                  <c:v>16903220.273573175</c:v>
                </c:pt>
                <c:pt idx="3713">
                  <c:v>16845332.532910254</c:v>
                </c:pt>
                <c:pt idx="3714">
                  <c:v>16781656.018181041</c:v>
                </c:pt>
                <c:pt idx="3715">
                  <c:v>16781656.019980025</c:v>
                </c:pt>
                <c:pt idx="3716">
                  <c:v>16781656.025376979</c:v>
                </c:pt>
                <c:pt idx="3717">
                  <c:v>16830204.090405922</c:v>
                </c:pt>
                <c:pt idx="3718">
                  <c:v>16830204.090405922</c:v>
                </c:pt>
                <c:pt idx="3719">
                  <c:v>16664191.183073817</c:v>
                </c:pt>
                <c:pt idx="3720">
                  <c:v>17002055.149477188</c:v>
                </c:pt>
                <c:pt idx="3721">
                  <c:v>17265901.625357281</c:v>
                </c:pt>
                <c:pt idx="3722">
                  <c:v>17265901.625357281</c:v>
                </c:pt>
                <c:pt idx="3723">
                  <c:v>17265901.625357281</c:v>
                </c:pt>
                <c:pt idx="3724">
                  <c:v>17265901.625357281</c:v>
                </c:pt>
                <c:pt idx="3725">
                  <c:v>17265901.625357281</c:v>
                </c:pt>
                <c:pt idx="3726">
                  <c:v>17265901.625357281</c:v>
                </c:pt>
                <c:pt idx="3727">
                  <c:v>17167996.245893948</c:v>
                </c:pt>
                <c:pt idx="3728">
                  <c:v>16985228.19450967</c:v>
                </c:pt>
                <c:pt idx="3729">
                  <c:v>16985228.19450967</c:v>
                </c:pt>
                <c:pt idx="3730">
                  <c:v>16783503.394099817</c:v>
                </c:pt>
                <c:pt idx="3731">
                  <c:v>16720104.171113862</c:v>
                </c:pt>
                <c:pt idx="3732">
                  <c:v>16714340.605387865</c:v>
                </c:pt>
                <c:pt idx="3733">
                  <c:v>21659260.186382554</c:v>
                </c:pt>
                <c:pt idx="3734">
                  <c:v>21660074.214679208</c:v>
                </c:pt>
                <c:pt idx="3735">
                  <c:v>21429260.915730879</c:v>
                </c:pt>
                <c:pt idx="3736">
                  <c:v>20809549.856816497</c:v>
                </c:pt>
                <c:pt idx="3737">
                  <c:v>20618424.016216736</c:v>
                </c:pt>
                <c:pt idx="3738">
                  <c:v>20662302.90523329</c:v>
                </c:pt>
                <c:pt idx="3739">
                  <c:v>20662302.90523329</c:v>
                </c:pt>
                <c:pt idx="3740">
                  <c:v>20430142.198432915</c:v>
                </c:pt>
                <c:pt idx="3741">
                  <c:v>20273433.721342664</c:v>
                </c:pt>
                <c:pt idx="3742">
                  <c:v>19929884.933863856</c:v>
                </c:pt>
                <c:pt idx="3743">
                  <c:v>19807936.337240562</c:v>
                </c:pt>
                <c:pt idx="3744">
                  <c:v>19685987.740617272</c:v>
                </c:pt>
                <c:pt idx="3745">
                  <c:v>19163301.791341178</c:v>
                </c:pt>
                <c:pt idx="3746">
                  <c:v>14000343.67213678</c:v>
                </c:pt>
                <c:pt idx="3747">
                  <c:v>14050441.9055831</c:v>
                </c:pt>
                <c:pt idx="3748">
                  <c:v>14050441.9055831</c:v>
                </c:pt>
                <c:pt idx="3749">
                  <c:v>14067641.188845137</c:v>
                </c:pt>
                <c:pt idx="3750">
                  <c:v>14046065.052052431</c:v>
                </c:pt>
                <c:pt idx="3751">
                  <c:v>13808727.54733265</c:v>
                </c:pt>
                <c:pt idx="3752">
                  <c:v>13808727.54733265</c:v>
                </c:pt>
                <c:pt idx="3753">
                  <c:v>13808727.54733265</c:v>
                </c:pt>
                <c:pt idx="3754">
                  <c:v>13545498.678461621</c:v>
                </c:pt>
                <c:pt idx="3755">
                  <c:v>13541183.45110308</c:v>
                </c:pt>
                <c:pt idx="3756">
                  <c:v>13545928.556777824</c:v>
                </c:pt>
                <c:pt idx="3757">
                  <c:v>13420703.205121286</c:v>
                </c:pt>
                <c:pt idx="3758">
                  <c:v>13444868.895213565</c:v>
                </c:pt>
                <c:pt idx="3759">
                  <c:v>13444868.895213565</c:v>
                </c:pt>
                <c:pt idx="3760">
                  <c:v>13465707.101361312</c:v>
                </c:pt>
                <c:pt idx="3761">
                  <c:v>13465707.101361312</c:v>
                </c:pt>
                <c:pt idx="3762">
                  <c:v>13465707.101361312</c:v>
                </c:pt>
                <c:pt idx="3763">
                  <c:v>13465707.101361312</c:v>
                </c:pt>
                <c:pt idx="3764">
                  <c:v>13205624.231355837</c:v>
                </c:pt>
                <c:pt idx="3765">
                  <c:v>13205664.486541595</c:v>
                </c:pt>
                <c:pt idx="3766">
                  <c:v>13205744.997649379</c:v>
                </c:pt>
                <c:pt idx="3767">
                  <c:v>13220236.029156541</c:v>
                </c:pt>
                <c:pt idx="3768">
                  <c:v>13220236.029156541</c:v>
                </c:pt>
                <c:pt idx="3769">
                  <c:v>13220236.029156541</c:v>
                </c:pt>
                <c:pt idx="3770">
                  <c:v>12964248.52481777</c:v>
                </c:pt>
                <c:pt idx="3771">
                  <c:v>12712599.791738978</c:v>
                </c:pt>
                <c:pt idx="3772">
                  <c:v>12465289.829920165</c:v>
                </c:pt>
                <c:pt idx="3773">
                  <c:v>12222318.639361331</c:v>
                </c:pt>
                <c:pt idx="3774">
                  <c:v>12198325.932841897</c:v>
                </c:pt>
                <c:pt idx="3775">
                  <c:v>12198325.932841897</c:v>
                </c:pt>
                <c:pt idx="3776">
                  <c:v>12424140.439252641</c:v>
                </c:pt>
                <c:pt idx="3777">
                  <c:v>12421357.079406701</c:v>
                </c:pt>
                <c:pt idx="3778">
                  <c:v>11887822.814002566</c:v>
                </c:pt>
                <c:pt idx="3779">
                  <c:v>11892174.140069185</c:v>
                </c:pt>
                <c:pt idx="3780">
                  <c:v>12131497.07373322</c:v>
                </c:pt>
                <c:pt idx="3781">
                  <c:v>12375171.333463872</c:v>
                </c:pt>
                <c:pt idx="3782">
                  <c:v>12627548.245327763</c:v>
                </c:pt>
                <c:pt idx="3783">
                  <c:v>12805952.614059133</c:v>
                </c:pt>
                <c:pt idx="3784">
                  <c:v>12914196.023718173</c:v>
                </c:pt>
                <c:pt idx="3785">
                  <c:v>12997035.228461808</c:v>
                </c:pt>
                <c:pt idx="3786">
                  <c:v>13266193.231214011</c:v>
                </c:pt>
                <c:pt idx="3787">
                  <c:v>13300739.900037104</c:v>
                </c:pt>
                <c:pt idx="3788">
                  <c:v>13321678.321678322</c:v>
                </c:pt>
                <c:pt idx="3789">
                  <c:v>13321678.321678322</c:v>
                </c:pt>
                <c:pt idx="3790">
                  <c:v>13334790.209790209</c:v>
                </c:pt>
                <c:pt idx="3791">
                  <c:v>13081293.706293706</c:v>
                </c:pt>
                <c:pt idx="3792">
                  <c:v>13059440.559440559</c:v>
                </c:pt>
                <c:pt idx="3793">
                  <c:v>13063811.188811189</c:v>
                </c:pt>
                <c:pt idx="3794">
                  <c:v>13059440.559440559</c:v>
                </c:pt>
                <c:pt idx="3795">
                  <c:v>13190278.081891833</c:v>
                </c:pt>
                <c:pt idx="3796">
                  <c:v>13225312.021020364</c:v>
                </c:pt>
                <c:pt idx="3797">
                  <c:v>13251587.475366762</c:v>
                </c:pt>
                <c:pt idx="3798">
                  <c:v>13354272.598482268</c:v>
                </c:pt>
                <c:pt idx="3799">
                  <c:v>13354272.598482268</c:v>
                </c:pt>
                <c:pt idx="3800">
                  <c:v>13358665.451310717</c:v>
                </c:pt>
                <c:pt idx="3801">
                  <c:v>13363058.304139165</c:v>
                </c:pt>
                <c:pt idx="3802">
                  <c:v>13415772.538080541</c:v>
                </c:pt>
                <c:pt idx="3803">
                  <c:v>13732057.941728806</c:v>
                </c:pt>
                <c:pt idx="3804">
                  <c:v>13944849.264180597</c:v>
                </c:pt>
                <c:pt idx="3805">
                  <c:v>13958037.961467022</c:v>
                </c:pt>
                <c:pt idx="3806">
                  <c:v>13971226.658753447</c:v>
                </c:pt>
                <c:pt idx="3807">
                  <c:v>13971226.658753447</c:v>
                </c:pt>
                <c:pt idx="3808">
                  <c:v>14277692.756559173</c:v>
                </c:pt>
                <c:pt idx="3809">
                  <c:v>13794474.698715329</c:v>
                </c:pt>
                <c:pt idx="3810">
                  <c:v>13794474.698715329</c:v>
                </c:pt>
                <c:pt idx="3811">
                  <c:v>13860751.803289555</c:v>
                </c:pt>
                <c:pt idx="3812">
                  <c:v>14377713.218968509</c:v>
                </c:pt>
                <c:pt idx="3813">
                  <c:v>14417479.481713044</c:v>
                </c:pt>
                <c:pt idx="3814">
                  <c:v>14477995.21827681</c:v>
                </c:pt>
                <c:pt idx="3815">
                  <c:v>14491277.782697247</c:v>
                </c:pt>
                <c:pt idx="3816">
                  <c:v>14504560.347117685</c:v>
                </c:pt>
                <c:pt idx="3817">
                  <c:v>14513415.390064642</c:v>
                </c:pt>
                <c:pt idx="3818">
                  <c:v>14526697.954485079</c:v>
                </c:pt>
                <c:pt idx="3819">
                  <c:v>14531125.47595856</c:v>
                </c:pt>
                <c:pt idx="3820">
                  <c:v>14539980.518905517</c:v>
                </c:pt>
                <c:pt idx="3821">
                  <c:v>14562118.126272913</c:v>
                </c:pt>
                <c:pt idx="3822">
                  <c:v>15155406.003719119</c:v>
                </c:pt>
                <c:pt idx="3823">
                  <c:v>15181971.132559994</c:v>
                </c:pt>
                <c:pt idx="3824">
                  <c:v>15203900.709219858</c:v>
                </c:pt>
                <c:pt idx="3825">
                  <c:v>15265957.446808511</c:v>
                </c:pt>
                <c:pt idx="3826">
                  <c:v>15274822.72042579</c:v>
                </c:pt>
                <c:pt idx="3827">
                  <c:v>15274822.745816121</c:v>
                </c:pt>
                <c:pt idx="3828">
                  <c:v>15372340.527741626</c:v>
                </c:pt>
                <c:pt idx="3829">
                  <c:v>15580675.42329024</c:v>
                </c:pt>
                <c:pt idx="3830">
                  <c:v>15571861.761090657</c:v>
                </c:pt>
                <c:pt idx="3831">
                  <c:v>15577093.438595446</c:v>
                </c:pt>
                <c:pt idx="3832">
                  <c:v>14040540.840567483</c:v>
                </c:pt>
                <c:pt idx="3833">
                  <c:v>14764325.836460114</c:v>
                </c:pt>
                <c:pt idx="3834">
                  <c:v>15399302.857396593</c:v>
                </c:pt>
                <c:pt idx="3835">
                  <c:v>15843342.732177349</c:v>
                </c:pt>
                <c:pt idx="3836">
                  <c:v>15893361.81765583</c:v>
                </c:pt>
                <c:pt idx="3837">
                  <c:v>15911164.519215792</c:v>
                </c:pt>
                <c:pt idx="3838">
                  <c:v>16017980.728575561</c:v>
                </c:pt>
                <c:pt idx="3839">
                  <c:v>16066938.157865457</c:v>
                </c:pt>
                <c:pt idx="3840">
                  <c:v>16044684.780915504</c:v>
                </c:pt>
                <c:pt idx="3841">
                  <c:v>15991276.67623562</c:v>
                </c:pt>
                <c:pt idx="3842">
                  <c:v>15982375.325455638</c:v>
                </c:pt>
                <c:pt idx="3843">
                  <c:v>15951220.597725706</c:v>
                </c:pt>
                <c:pt idx="3844">
                  <c:v>15888911.14226584</c:v>
                </c:pt>
                <c:pt idx="3845">
                  <c:v>15995727.35162561</c:v>
                </c:pt>
                <c:pt idx="3846">
                  <c:v>15817700.336025992</c:v>
                </c:pt>
                <c:pt idx="3847">
                  <c:v>15893361.81765583</c:v>
                </c:pt>
                <c:pt idx="3848">
                  <c:v>16031332.754745534</c:v>
                </c:pt>
                <c:pt idx="3849">
                  <c:v>15986826.00084563</c:v>
                </c:pt>
                <c:pt idx="3850">
                  <c:v>15630771.969646394</c:v>
                </c:pt>
                <c:pt idx="3851">
                  <c:v>15790996.283686049</c:v>
                </c:pt>
                <c:pt idx="3852">
                  <c:v>15728686.828226184</c:v>
                </c:pt>
                <c:pt idx="3853">
                  <c:v>15466096.980216749</c:v>
                </c:pt>
                <c:pt idx="3854">
                  <c:v>15612969.268086433</c:v>
                </c:pt>
                <c:pt idx="3855">
                  <c:v>15497251.707946682</c:v>
                </c:pt>
                <c:pt idx="3856">
                  <c:v>16024404.468171012</c:v>
                </c:pt>
                <c:pt idx="3857">
                  <c:v>15266250.953299539</c:v>
                </c:pt>
                <c:pt idx="3858">
                  <c:v>14539500.246736351</c:v>
                </c:pt>
                <c:pt idx="3859">
                  <c:v>13848638.463954063</c:v>
                </c:pt>
                <c:pt idx="3860">
                  <c:v>13189179.48948006</c:v>
                </c:pt>
                <c:pt idx="3861">
                  <c:v>12561123.323314343</c:v>
                </c:pt>
              </c:numCache>
            </c:numRef>
          </c:val>
          <c:smooth val="0"/>
          <c:extLst>
            <c:ext xmlns:c16="http://schemas.microsoft.com/office/drawing/2014/chart" uri="{C3380CC4-5D6E-409C-BE32-E72D297353CC}">
              <c16:uniqueId val="{00000002-2D58-46CA-AFC7-B8E01BB868F8}"/>
            </c:ext>
          </c:extLst>
        </c:ser>
        <c:dLbls>
          <c:showLegendKey val="0"/>
          <c:showVal val="0"/>
          <c:showCatName val="0"/>
          <c:showSerName val="0"/>
          <c:showPercent val="0"/>
          <c:showBubbleSize val="0"/>
        </c:dLbls>
        <c:smooth val="0"/>
        <c:axId val="1445370800"/>
        <c:axId val="1445371632"/>
      </c:lineChart>
      <c:catAx>
        <c:axId val="14453708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1445371632"/>
        <c:crosses val="autoZero"/>
        <c:auto val="1"/>
        <c:lblAlgn val="ctr"/>
        <c:lblOffset val="100"/>
        <c:noMultiLvlLbl val="0"/>
      </c:catAx>
      <c:valAx>
        <c:axId val="144537163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1445370800"/>
        <c:crosses val="autoZero"/>
        <c:crossBetween val="between"/>
        <c:dispUnits>
          <c:builtInUnit val="millions"/>
        </c:dispUnits>
      </c:valAx>
      <c:spPr>
        <a:noFill/>
      </c:spPr>
    </c:plotArea>
    <c:plotVisOnly val="1"/>
    <c:dispBlanksAs val="gap"/>
    <c:showDLblsOverMax val="0"/>
    <c:extLst/>
  </c:chart>
  <c:spPr>
    <a:noFill/>
    <a:ln w="9525" cap="flat" cmpd="sng" algn="ctr">
      <a:noFill/>
      <a:round/>
    </a:ln>
    <a:effectLst/>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فروش دلاری (میلیون دلار)</a:t>
            </a:r>
            <a:endParaRPr lang="en-US" sz="1100" b="0" i="0" u="none" strike="noStrike" kern="1200" spc="0" baseline="0">
              <a:solidFill>
                <a:schemeClr val="tx1"/>
              </a:solidFill>
              <a:latin typeface="Yekan Bakh FaNum" panose="00000500000000000000" pitchFamily="2" charset="-78"/>
              <a:ea typeface="+mn-ea"/>
              <a:cs typeface="Yekan Bakh FaNum" panose="00000500000000000000" pitchFamily="2" charset="-78"/>
            </a:endParaRPr>
          </a:p>
        </c:rich>
      </c:tx>
      <c:overlay val="0"/>
      <c:spPr>
        <a:noFill/>
        <a:ln>
          <a:noFill/>
        </a:ln>
        <a:effectLst/>
      </c:spPr>
    </c:title>
    <c:autoTitleDeleted val="0"/>
    <c:plotArea>
      <c:layout/>
      <c:barChart>
        <c:barDir val="col"/>
        <c:grouping val="clustered"/>
        <c:varyColors val="0"/>
        <c:ser>
          <c:idx val="0"/>
          <c:order val="0"/>
          <c:tx>
            <c:strRef>
              <c:f>عملکرد!$B$9</c:f>
              <c:strCache>
                <c:ptCount val="1"/>
                <c:pt idx="0">
                  <c:v>فروش</c:v>
                </c:pt>
              </c:strCache>
            </c:strRef>
          </c:tx>
          <c:spPr>
            <a:solidFill>
              <a:srgbClr val="17594A"/>
            </a:solidFill>
            <a:ln>
              <a:noFill/>
            </a:ln>
            <a:effectLst/>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عملکرد!$E$40:$J$40</c:f>
              <c:numCache>
                <c:formatCode>0</c:formatCode>
                <c:ptCount val="6"/>
                <c:pt idx="0">
                  <c:v>17.793434208539942</c:v>
                </c:pt>
                <c:pt idx="1">
                  <c:v>20.704283690975654</c:v>
                </c:pt>
                <c:pt idx="2">
                  <c:v>21.988019793384844</c:v>
                </c:pt>
                <c:pt idx="3">
                  <c:v>28.456806776632241</c:v>
                </c:pt>
                <c:pt idx="4">
                  <c:v>36.679333397424998</c:v>
                </c:pt>
                <c:pt idx="5">
                  <c:v>33.838691070945025</c:v>
                </c:pt>
              </c:numCache>
            </c:numRef>
          </c:val>
          <c:extLst>
            <c:ext xmlns:c16="http://schemas.microsoft.com/office/drawing/2014/chart" uri="{C3380CC4-5D6E-409C-BE32-E72D297353CC}">
              <c16:uniqueId val="{00000000-0507-4FA6-ACB4-7D236F1837E6}"/>
            </c:ext>
          </c:extLst>
        </c:ser>
        <c:dLbls>
          <c:showLegendKey val="0"/>
          <c:showVal val="0"/>
          <c:showCatName val="0"/>
          <c:showSerName val="0"/>
          <c:showPercent val="0"/>
          <c:showBubbleSize val="0"/>
        </c:dLbls>
        <c:gapWidth val="219"/>
        <c:overlap val="-27"/>
        <c:axId val="2068291968"/>
        <c:axId val="2068292384"/>
      </c:barChart>
      <c:catAx>
        <c:axId val="20682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2068292384"/>
        <c:crosses val="autoZero"/>
        <c:auto val="1"/>
        <c:lblAlgn val="ctr"/>
        <c:lblOffset val="100"/>
        <c:noMultiLvlLbl val="0"/>
      </c:catAx>
      <c:valAx>
        <c:axId val="206829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2068291968"/>
        <c:crosses val="autoZero"/>
        <c:crossBetween val="between"/>
      </c:valAx>
    </c:plotArea>
    <c:plotVisOnly val="1"/>
    <c:dispBlanksAs val="gap"/>
    <c:showDLblsOverMax val="0"/>
  </c:chart>
  <c:spPr>
    <a:ln>
      <a:noFill/>
    </a:ln>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نرخ فروش صادراتی (تن/دلار)</a:t>
            </a:r>
          </a:p>
        </c:rich>
      </c:tx>
      <c:overlay val="0"/>
      <c:spPr>
        <a:noFill/>
        <a:ln>
          <a:noFill/>
        </a:ln>
        <a:effectLst/>
      </c:spPr>
    </c:title>
    <c:autoTitleDeleted val="0"/>
    <c:plotArea>
      <c:layout/>
      <c:lineChart>
        <c:grouping val="standard"/>
        <c:varyColors val="0"/>
        <c:ser>
          <c:idx val="0"/>
          <c:order val="0"/>
          <c:tx>
            <c:strRef>
              <c:f>عملکرد!$N$34</c:f>
              <c:strCache>
                <c:ptCount val="1"/>
                <c:pt idx="0">
                  <c:v>بطری غیر دارویی</c:v>
                </c:pt>
              </c:strCache>
            </c:strRef>
          </c:tx>
          <c:spPr>
            <a:ln>
              <a:solidFill>
                <a:srgbClr val="17594A"/>
              </a:solidFill>
            </a:ln>
          </c:spPr>
          <c:marker>
            <c:symbol val="none"/>
          </c:marker>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عملکرد!$O$34:$T$34</c:f>
              <c:numCache>
                <c:formatCode>#,##0</c:formatCode>
                <c:ptCount val="6"/>
                <c:pt idx="0">
                  <c:v>406.79274906227863</c:v>
                </c:pt>
                <c:pt idx="1">
                  <c:v>404.15140340094246</c:v>
                </c:pt>
                <c:pt idx="2">
                  <c:v>399.68174802982514</c:v>
                </c:pt>
                <c:pt idx="3">
                  <c:v>406.84730023378165</c:v>
                </c:pt>
                <c:pt idx="4">
                  <c:v>509.54402357587099</c:v>
                </c:pt>
                <c:pt idx="5">
                  <c:v>514.40387696335074</c:v>
                </c:pt>
              </c:numCache>
            </c:numRef>
          </c:val>
          <c:smooth val="1"/>
          <c:extLst>
            <c:ext xmlns:c16="http://schemas.microsoft.com/office/drawing/2014/chart" uri="{C3380CC4-5D6E-409C-BE32-E72D297353CC}">
              <c16:uniqueId val="{00000000-6DA3-4F82-BF61-3742D4415786}"/>
            </c:ext>
          </c:extLst>
        </c:ser>
        <c:ser>
          <c:idx val="1"/>
          <c:order val="1"/>
          <c:tx>
            <c:strRef>
              <c:f>عملکرد!$N$35</c:f>
              <c:strCache>
                <c:ptCount val="1"/>
                <c:pt idx="0">
                  <c:v>بطری دارویی</c:v>
                </c:pt>
              </c:strCache>
            </c:strRef>
          </c:tx>
          <c:spPr>
            <a:ln>
              <a:solidFill>
                <a:srgbClr val="289E54"/>
              </a:solidFill>
            </a:ln>
          </c:spPr>
          <c:marker>
            <c:symbol val="none"/>
          </c:marker>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عملکرد!$O$35:$T$35</c:f>
              <c:numCache>
                <c:formatCode>#,##0</c:formatCode>
                <c:ptCount val="6"/>
                <c:pt idx="0">
                  <c:v>585.4622298607643</c:v>
                </c:pt>
                <c:pt idx="1">
                  <c:v>480.00388373729544</c:v>
                </c:pt>
                <c:pt idx="2">
                  <c:v>483.80795497294326</c:v>
                </c:pt>
                <c:pt idx="3">
                  <c:v>541.30428917794734</c:v>
                </c:pt>
                <c:pt idx="4">
                  <c:v>691.36880930019299</c:v>
                </c:pt>
                <c:pt idx="5">
                  <c:v>771.6346492146597</c:v>
                </c:pt>
              </c:numCache>
            </c:numRef>
          </c:val>
          <c:smooth val="1"/>
          <c:extLst>
            <c:ext xmlns:c16="http://schemas.microsoft.com/office/drawing/2014/chart" uri="{C3380CC4-5D6E-409C-BE32-E72D297353CC}">
              <c16:uniqueId val="{00000001-6DA3-4F82-BF61-3742D4415786}"/>
            </c:ext>
          </c:extLst>
        </c:ser>
        <c:dLbls>
          <c:showLegendKey val="0"/>
          <c:showVal val="0"/>
          <c:showCatName val="0"/>
          <c:showSerName val="0"/>
          <c:showPercent val="0"/>
          <c:showBubbleSize val="0"/>
        </c:dLbls>
        <c:smooth val="0"/>
        <c:axId val="561698912"/>
        <c:axId val="561705568"/>
      </c:lineChart>
      <c:catAx>
        <c:axId val="56169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61705568"/>
        <c:crosses val="autoZero"/>
        <c:auto val="1"/>
        <c:lblAlgn val="ctr"/>
        <c:lblOffset val="100"/>
        <c:noMultiLvlLbl val="0"/>
      </c:catAx>
      <c:valAx>
        <c:axId val="5617055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561698912"/>
        <c:crosses val="autoZero"/>
        <c:crossBetween val="between"/>
      </c:valAx>
    </c:plotArea>
    <c:legend>
      <c:legendPos val="b"/>
      <c:overlay val="0"/>
      <c:txPr>
        <a:bodyPr/>
        <a:lstStyle/>
        <a:p>
          <a:pPr>
            <a:defRPr sz="800"/>
          </a:pPr>
          <a:endParaRPr lang="en-US"/>
        </a:p>
      </c:txPr>
    </c:legend>
    <c:plotVisOnly val="1"/>
    <c:dispBlanksAs val="gap"/>
    <c:showDLblsOverMax val="0"/>
    <c:extLst/>
  </c:chart>
  <c:spPr>
    <a:solidFill>
      <a:schemeClr val="bg1"/>
    </a:solidFill>
    <a:ln w="9525" cap="flat" cmpd="sng" algn="ctr">
      <a:noFill/>
      <a:round/>
    </a:ln>
    <a:effectLst/>
  </c:spPr>
  <c:txPr>
    <a:bodyPr/>
    <a:lstStyle/>
    <a:p>
      <a:pPr algn="ctr">
        <a:defRPr lang="en-US"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حاشیه سودها</a:t>
            </a:r>
          </a:p>
        </c:rich>
      </c:tx>
      <c:overlay val="0"/>
      <c:spPr>
        <a:noFill/>
        <a:ln>
          <a:noFill/>
        </a:ln>
        <a:effectLst/>
      </c:spPr>
    </c:title>
    <c:autoTitleDeleted val="0"/>
    <c:plotArea>
      <c:layout/>
      <c:lineChart>
        <c:grouping val="standard"/>
        <c:varyColors val="0"/>
        <c:ser>
          <c:idx val="0"/>
          <c:order val="0"/>
          <c:tx>
            <c:strRef>
              <c:f>عملکرد!$B$26</c:f>
              <c:strCache>
                <c:ptCount val="1"/>
                <c:pt idx="0">
                  <c:v>حاشیه سود ناخالص</c:v>
                </c:pt>
              </c:strCache>
            </c:strRef>
          </c:tx>
          <c:spPr>
            <a:ln w="28575" cap="rnd">
              <a:solidFill>
                <a:srgbClr val="00B050"/>
              </a:solidFill>
              <a:round/>
            </a:ln>
            <a:effectLst/>
          </c:spPr>
          <c:marker>
            <c:symbol val="none"/>
          </c:marker>
          <c:cat>
            <c:strRef>
              <c:f>عملکرد!$C$25:$J$25</c:f>
              <c:strCache>
                <c:ptCount val="8"/>
                <c:pt idx="0">
                  <c:v>سال 1395</c:v>
                </c:pt>
                <c:pt idx="1">
                  <c:v>سال 1396</c:v>
                </c:pt>
                <c:pt idx="2">
                  <c:v>سال 1397</c:v>
                </c:pt>
                <c:pt idx="3">
                  <c:v>سال 1398</c:v>
                </c:pt>
                <c:pt idx="4">
                  <c:v>سال 1399</c:v>
                </c:pt>
                <c:pt idx="5">
                  <c:v>سال 1400</c:v>
                </c:pt>
                <c:pt idx="6">
                  <c:v>سال 1401</c:v>
                </c:pt>
                <c:pt idx="7">
                  <c:v>سال 1402</c:v>
                </c:pt>
              </c:strCache>
            </c:strRef>
          </c:cat>
          <c:val>
            <c:numRef>
              <c:f>عملکرد!$C$26:$J$26</c:f>
              <c:numCache>
                <c:formatCode>0%</c:formatCode>
                <c:ptCount val="8"/>
                <c:pt idx="0">
                  <c:v>0.47610884546032728</c:v>
                </c:pt>
                <c:pt idx="1">
                  <c:v>0.40285178322764781</c:v>
                </c:pt>
                <c:pt idx="2">
                  <c:v>0.39290623046168827</c:v>
                </c:pt>
                <c:pt idx="3">
                  <c:v>0.45049508997235754</c:v>
                </c:pt>
                <c:pt idx="4">
                  <c:v>0.53361233943988207</c:v>
                </c:pt>
                <c:pt idx="5">
                  <c:v>0.51521022369437441</c:v>
                </c:pt>
                <c:pt idx="6">
                  <c:v>0.49359839569006525</c:v>
                </c:pt>
                <c:pt idx="7">
                  <c:v>0.48000000000000004</c:v>
                </c:pt>
              </c:numCache>
            </c:numRef>
          </c:val>
          <c:smooth val="1"/>
          <c:extLst>
            <c:ext xmlns:c16="http://schemas.microsoft.com/office/drawing/2014/chart" uri="{C3380CC4-5D6E-409C-BE32-E72D297353CC}">
              <c16:uniqueId val="{00000000-E7B3-41D4-B9B2-6D6833079457}"/>
            </c:ext>
          </c:extLst>
        </c:ser>
        <c:ser>
          <c:idx val="1"/>
          <c:order val="1"/>
          <c:tx>
            <c:strRef>
              <c:f>عملکرد!$B$27</c:f>
              <c:strCache>
                <c:ptCount val="1"/>
                <c:pt idx="0">
                  <c:v>حاشیه سود عملیاتی</c:v>
                </c:pt>
              </c:strCache>
            </c:strRef>
          </c:tx>
          <c:spPr>
            <a:ln w="28575" cap="rnd">
              <a:solidFill>
                <a:srgbClr val="0070C0"/>
              </a:solidFill>
              <a:round/>
            </a:ln>
            <a:effectLst/>
          </c:spPr>
          <c:marker>
            <c:symbol val="none"/>
          </c:marker>
          <c:val>
            <c:numRef>
              <c:f>عملکرد!$C$27:$J$27</c:f>
              <c:numCache>
                <c:formatCode>0%</c:formatCode>
                <c:ptCount val="8"/>
                <c:pt idx="0">
                  <c:v>0.4086879412415057</c:v>
                </c:pt>
                <c:pt idx="1">
                  <c:v>0.30902834520617312</c:v>
                </c:pt>
                <c:pt idx="2">
                  <c:v>0.32158543732533812</c:v>
                </c:pt>
                <c:pt idx="3">
                  <c:v>0.39513019909005842</c:v>
                </c:pt>
                <c:pt idx="4">
                  <c:v>0.48859321260616267</c:v>
                </c:pt>
                <c:pt idx="5">
                  <c:v>0.4698293652898467</c:v>
                </c:pt>
                <c:pt idx="6">
                  <c:v>0.44849184644133705</c:v>
                </c:pt>
                <c:pt idx="7">
                  <c:v>0.45077696924285826</c:v>
                </c:pt>
              </c:numCache>
            </c:numRef>
          </c:val>
          <c:smooth val="1"/>
          <c:extLst>
            <c:ext xmlns:c16="http://schemas.microsoft.com/office/drawing/2014/chart" uri="{C3380CC4-5D6E-409C-BE32-E72D297353CC}">
              <c16:uniqueId val="{00000001-E7B3-41D4-B9B2-6D6833079457}"/>
            </c:ext>
          </c:extLst>
        </c:ser>
        <c:ser>
          <c:idx val="2"/>
          <c:order val="2"/>
          <c:tx>
            <c:strRef>
              <c:f>عملکرد!$B$28</c:f>
              <c:strCache>
                <c:ptCount val="1"/>
                <c:pt idx="0">
                  <c:v>حاشیه سود خالص</c:v>
                </c:pt>
              </c:strCache>
            </c:strRef>
          </c:tx>
          <c:spPr>
            <a:ln w="28575" cap="rnd">
              <a:solidFill>
                <a:srgbClr val="002060"/>
              </a:solidFill>
              <a:round/>
            </a:ln>
            <a:effectLst/>
          </c:spPr>
          <c:marker>
            <c:symbol val="none"/>
          </c:marker>
          <c:val>
            <c:numRef>
              <c:f>عملکرد!$C$28:$J$28</c:f>
              <c:numCache>
                <c:formatCode>0%</c:formatCode>
                <c:ptCount val="8"/>
                <c:pt idx="0">
                  <c:v>0.60996131550092669</c:v>
                </c:pt>
                <c:pt idx="1">
                  <c:v>0.35961009517452497</c:v>
                </c:pt>
                <c:pt idx="2">
                  <c:v>0.26152393284107123</c:v>
                </c:pt>
                <c:pt idx="3">
                  <c:v>0.37728889032299701</c:v>
                </c:pt>
                <c:pt idx="4">
                  <c:v>0.47461790201445919</c:v>
                </c:pt>
                <c:pt idx="5">
                  <c:v>0.47016940927151024</c:v>
                </c:pt>
                <c:pt idx="6">
                  <c:v>0.4772736368421111</c:v>
                </c:pt>
                <c:pt idx="7">
                  <c:v>0.41832023595886542</c:v>
                </c:pt>
              </c:numCache>
            </c:numRef>
          </c:val>
          <c:smooth val="1"/>
          <c:extLst>
            <c:ext xmlns:c16="http://schemas.microsoft.com/office/drawing/2014/chart" uri="{C3380CC4-5D6E-409C-BE32-E72D297353CC}">
              <c16:uniqueId val="{00000002-E7B3-41D4-B9B2-6D6833079457}"/>
            </c:ext>
          </c:extLst>
        </c:ser>
        <c:dLbls>
          <c:showLegendKey val="0"/>
          <c:showVal val="0"/>
          <c:showCatName val="0"/>
          <c:showSerName val="0"/>
          <c:showPercent val="0"/>
          <c:showBubbleSize val="0"/>
        </c:dLbls>
        <c:smooth val="0"/>
        <c:axId val="561698912"/>
        <c:axId val="561705568"/>
      </c:lineChart>
      <c:catAx>
        <c:axId val="56169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561705568"/>
        <c:crosses val="autoZero"/>
        <c:auto val="1"/>
        <c:lblAlgn val="ctr"/>
        <c:lblOffset val="100"/>
        <c:noMultiLvlLbl val="0"/>
      </c:catAx>
      <c:valAx>
        <c:axId val="56170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561698912"/>
        <c:crosses val="autoZero"/>
        <c:crossBetween val="between"/>
      </c:valAx>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اقلام عملیاتی به فروش</a:t>
            </a:r>
          </a:p>
        </c:rich>
      </c:tx>
      <c:overlay val="0"/>
      <c:spPr>
        <a:noFill/>
        <a:ln>
          <a:noFill/>
        </a:ln>
        <a:effectLst/>
      </c:spPr>
    </c:title>
    <c:autoTitleDeleted val="0"/>
    <c:plotArea>
      <c:layout/>
      <c:lineChart>
        <c:grouping val="standard"/>
        <c:varyColors val="0"/>
        <c:ser>
          <c:idx val="0"/>
          <c:order val="0"/>
          <c:tx>
            <c:strRef>
              <c:f>عملکرد!$B$29</c:f>
              <c:strCache>
                <c:ptCount val="1"/>
                <c:pt idx="0">
                  <c:v>هزینه اداری به فروش</c:v>
                </c:pt>
              </c:strCache>
            </c:strRef>
          </c:tx>
          <c:spPr>
            <a:ln w="28575" cap="rnd">
              <a:solidFill>
                <a:schemeClr val="accent1"/>
              </a:solidFill>
              <a:round/>
            </a:ln>
            <a:effectLst/>
          </c:spPr>
          <c:marker>
            <c:symbol val="none"/>
          </c:marker>
          <c:cat>
            <c:strRef>
              <c:f>عملکرد!$C$25:$J$25</c:f>
              <c:strCache>
                <c:ptCount val="8"/>
                <c:pt idx="0">
                  <c:v>سال 1395</c:v>
                </c:pt>
                <c:pt idx="1">
                  <c:v>سال 1396</c:v>
                </c:pt>
                <c:pt idx="2">
                  <c:v>سال 1397</c:v>
                </c:pt>
                <c:pt idx="3">
                  <c:v>سال 1398</c:v>
                </c:pt>
                <c:pt idx="4">
                  <c:v>سال 1399</c:v>
                </c:pt>
                <c:pt idx="5">
                  <c:v>سال 1400</c:v>
                </c:pt>
                <c:pt idx="6">
                  <c:v>سال 1401</c:v>
                </c:pt>
                <c:pt idx="7">
                  <c:v>سال 1402</c:v>
                </c:pt>
              </c:strCache>
            </c:strRef>
          </c:cat>
          <c:val>
            <c:numRef>
              <c:f>عملکرد!$C$29:$J$29</c:f>
              <c:numCache>
                <c:formatCode>0%</c:formatCode>
                <c:ptCount val="8"/>
                <c:pt idx="0">
                  <c:v>6.624464013385703E-2</c:v>
                </c:pt>
                <c:pt idx="1">
                  <c:v>9.2028126546442171E-2</c:v>
                </c:pt>
                <c:pt idx="2">
                  <c:v>5.4468407814411E-2</c:v>
                </c:pt>
                <c:pt idx="3">
                  <c:v>5.5401890871543354E-2</c:v>
                </c:pt>
                <c:pt idx="4">
                  <c:v>3.8161542780936336E-2</c:v>
                </c:pt>
                <c:pt idx="5">
                  <c:v>4.0448315448635523E-2</c:v>
                </c:pt>
                <c:pt idx="6">
                  <c:v>4.2303260989987782E-2</c:v>
                </c:pt>
                <c:pt idx="7">
                  <c:v>4.3402174504620805E-2</c:v>
                </c:pt>
              </c:numCache>
            </c:numRef>
          </c:val>
          <c:smooth val="1"/>
          <c:extLst>
            <c:ext xmlns:c16="http://schemas.microsoft.com/office/drawing/2014/chart" uri="{C3380CC4-5D6E-409C-BE32-E72D297353CC}">
              <c16:uniqueId val="{00000000-D17E-48E9-85C1-6FFCBBDD9D26}"/>
            </c:ext>
          </c:extLst>
        </c:ser>
        <c:ser>
          <c:idx val="1"/>
          <c:order val="1"/>
          <c:tx>
            <c:strRef>
              <c:f>عملکرد!$B$31</c:f>
              <c:strCache>
                <c:ptCount val="1"/>
                <c:pt idx="0">
                  <c:v>سایر درآمد به فروش</c:v>
                </c:pt>
              </c:strCache>
            </c:strRef>
          </c:tx>
          <c:spPr>
            <a:ln w="28575" cap="rnd">
              <a:solidFill>
                <a:srgbClr val="17594A"/>
              </a:solidFill>
              <a:round/>
            </a:ln>
            <a:effectLst/>
          </c:spPr>
          <c:marker>
            <c:symbol val="none"/>
          </c:marker>
          <c:val>
            <c:numRef>
              <c:f>عملکرد!$C$31:$J$31</c:f>
              <c:numCache>
                <c:formatCode>0%</c:formatCode>
                <c:ptCount val="8"/>
                <c:pt idx="0">
                  <c:v>0.31733598980571126</c:v>
                </c:pt>
                <c:pt idx="1">
                  <c:v>0.14765746377728931</c:v>
                </c:pt>
                <c:pt idx="2">
                  <c:v>2.1377115685079291E-2</c:v>
                </c:pt>
                <c:pt idx="3">
                  <c:v>5.3346670538758564E-2</c:v>
                </c:pt>
                <c:pt idx="4">
                  <c:v>3.7021390468168734E-2</c:v>
                </c:pt>
                <c:pt idx="5">
                  <c:v>6.5289968656815606E-2</c:v>
                </c:pt>
                <c:pt idx="6">
                  <c:v>7.062123057378597E-2</c:v>
                </c:pt>
                <c:pt idx="7">
                  <c:v>1.2068343970356192E-3</c:v>
                </c:pt>
              </c:numCache>
            </c:numRef>
          </c:val>
          <c:smooth val="1"/>
          <c:extLst>
            <c:ext xmlns:c16="http://schemas.microsoft.com/office/drawing/2014/chart" uri="{C3380CC4-5D6E-409C-BE32-E72D297353CC}">
              <c16:uniqueId val="{00000001-D17E-48E9-85C1-6FFCBBDD9D26}"/>
            </c:ext>
          </c:extLst>
        </c:ser>
        <c:ser>
          <c:idx val="2"/>
          <c:order val="2"/>
          <c:tx>
            <c:strRef>
              <c:f>عملکرد!$B$32</c:f>
              <c:strCache>
                <c:ptCount val="1"/>
                <c:pt idx="0">
                  <c:v>مالیات به فروش</c:v>
                </c:pt>
              </c:strCache>
            </c:strRef>
          </c:tx>
          <c:spPr>
            <a:ln w="28575" cap="rnd">
              <a:solidFill>
                <a:schemeClr val="accent3"/>
              </a:solidFill>
              <a:round/>
            </a:ln>
            <a:effectLst/>
          </c:spPr>
          <c:marker>
            <c:symbol val="none"/>
          </c:marker>
          <c:val>
            <c:numRef>
              <c:f>عملکرد!$C$32:$J$32</c:f>
              <c:numCache>
                <c:formatCode>0%</c:formatCode>
                <c:ptCount val="8"/>
                <c:pt idx="0">
                  <c:v>7.7505773040300721E-2</c:v>
                </c:pt>
                <c:pt idx="1">
                  <c:v>1.3810088269480856E-2</c:v>
                </c:pt>
                <c:pt idx="2">
                  <c:v>5.1558300690620174E-2</c:v>
                </c:pt>
                <c:pt idx="3">
                  <c:v>4.087208114183688E-2</c:v>
                </c:pt>
                <c:pt idx="4">
                  <c:v>3.6191829858917668E-2</c:v>
                </c:pt>
                <c:pt idx="5">
                  <c:v>4.8773677334079571E-2</c:v>
                </c:pt>
                <c:pt idx="6">
                  <c:v>3.3743796106747943E-2</c:v>
                </c:pt>
                <c:pt idx="7">
                  <c:v>3.1486469373247936E-2</c:v>
                </c:pt>
              </c:numCache>
            </c:numRef>
          </c:val>
          <c:smooth val="1"/>
          <c:extLst>
            <c:ext xmlns:c16="http://schemas.microsoft.com/office/drawing/2014/chart" uri="{C3380CC4-5D6E-409C-BE32-E72D297353CC}">
              <c16:uniqueId val="{00000002-D17E-48E9-85C1-6FFCBBDD9D26}"/>
            </c:ext>
          </c:extLst>
        </c:ser>
        <c:ser>
          <c:idx val="3"/>
          <c:order val="3"/>
          <c:tx>
            <c:strRef>
              <c:f>عملکرد!$B$33</c:f>
              <c:strCache>
                <c:ptCount val="1"/>
                <c:pt idx="0">
                  <c:v>نرخ موثر مالیات</c:v>
                </c:pt>
              </c:strCache>
            </c:strRef>
          </c:tx>
          <c:spPr>
            <a:ln w="28575" cap="rnd">
              <a:solidFill>
                <a:srgbClr val="279E54"/>
              </a:solidFill>
              <a:round/>
            </a:ln>
            <a:effectLst/>
          </c:spPr>
          <c:marker>
            <c:symbol val="none"/>
          </c:marker>
          <c:val>
            <c:numRef>
              <c:f>عملکرد!$C$33:$J$33</c:f>
              <c:numCache>
                <c:formatCode>0%</c:formatCode>
                <c:ptCount val="8"/>
                <c:pt idx="0">
                  <c:v>0.12706670254432387</c:v>
                </c:pt>
                <c:pt idx="1">
                  <c:v>3.8402949346509813E-2</c:v>
                </c:pt>
                <c:pt idx="2">
                  <c:v>0.19714563072876504</c:v>
                </c:pt>
                <c:pt idx="3">
                  <c:v>0.10833099566447953</c:v>
                </c:pt>
                <c:pt idx="4">
                  <c:v>7.6254666554518388E-2</c:v>
                </c:pt>
                <c:pt idx="5">
                  <c:v>0.10373639027186066</c:v>
                </c:pt>
                <c:pt idx="6">
                  <c:v>7.0701152341064402E-2</c:v>
                </c:pt>
                <c:pt idx="7">
                  <c:v>7.5268817204301078E-2</c:v>
                </c:pt>
              </c:numCache>
            </c:numRef>
          </c:val>
          <c:smooth val="1"/>
          <c:extLst>
            <c:ext xmlns:c16="http://schemas.microsoft.com/office/drawing/2014/chart" uri="{C3380CC4-5D6E-409C-BE32-E72D297353CC}">
              <c16:uniqueId val="{00000003-D17E-48E9-85C1-6FFCBBDD9D26}"/>
            </c:ext>
          </c:extLst>
        </c:ser>
        <c:dLbls>
          <c:showLegendKey val="0"/>
          <c:showVal val="0"/>
          <c:showCatName val="0"/>
          <c:showSerName val="0"/>
          <c:showPercent val="0"/>
          <c:showBubbleSize val="0"/>
        </c:dLbls>
        <c:smooth val="0"/>
        <c:axId val="561698912"/>
        <c:axId val="561705568"/>
      </c:lineChart>
      <c:catAx>
        <c:axId val="56169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561705568"/>
        <c:crosses val="autoZero"/>
        <c:auto val="1"/>
        <c:lblAlgn val="ctr"/>
        <c:lblOffset val="100"/>
        <c:noMultiLvlLbl val="0"/>
      </c:catAx>
      <c:valAx>
        <c:axId val="56170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561698912"/>
        <c:crosses val="autoZero"/>
        <c:crossBetween val="between"/>
      </c:valAx>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kern="1200">
                <a:solidFill>
                  <a:schemeClr val="tx1"/>
                </a:solidFill>
                <a:latin typeface="Yekan Bakh FaNum" panose="00000500000000000000" pitchFamily="2" charset="-78"/>
                <a:ea typeface="+mn-ea"/>
                <a:cs typeface="Yekan Bakh FaNum" panose="00000500000000000000" pitchFamily="2" charset="-78"/>
              </a:rPr>
              <a:t>ترکیب فروش مقداری</a:t>
            </a:r>
            <a:endParaRPr lang="en-US" sz="1100" kern="1200">
              <a:solidFill>
                <a:schemeClr val="tx1"/>
              </a:solidFill>
              <a:latin typeface="Yekan Bakh FaNum" panose="00000500000000000000" pitchFamily="2" charset="-78"/>
              <a:ea typeface="+mn-ea"/>
              <a:cs typeface="Yekan Bakh FaNum" panose="00000500000000000000" pitchFamily="2" charset="-78"/>
            </a:endParaRPr>
          </a:p>
        </c:rich>
      </c:tx>
      <c:overlay val="0"/>
      <c:spPr>
        <a:noFill/>
        <a:ln>
          <a:noFill/>
        </a:ln>
        <a:effectLst/>
      </c:spPr>
    </c:title>
    <c:autoTitleDeleted val="0"/>
    <c:plotArea>
      <c:layout>
        <c:manualLayout>
          <c:layoutTarget val="inner"/>
          <c:xMode val="edge"/>
          <c:yMode val="edge"/>
          <c:x val="0.11034545123863153"/>
          <c:y val="0.16422975608087304"/>
          <c:w val="0.85416855061669938"/>
          <c:h val="0.58277855701139214"/>
        </c:manualLayout>
      </c:layout>
      <c:barChart>
        <c:barDir val="col"/>
        <c:grouping val="percentStacked"/>
        <c:varyColors val="0"/>
        <c:ser>
          <c:idx val="0"/>
          <c:order val="0"/>
          <c:tx>
            <c:strRef>
              <c:f>عملکرد!$N$11</c:f>
              <c:strCache>
                <c:ptCount val="1"/>
                <c:pt idx="0">
                  <c:v>بطری غیر دارویی</c:v>
                </c:pt>
              </c:strCache>
            </c:strRef>
          </c:tx>
          <c:spPr>
            <a:solidFill>
              <a:srgbClr val="379146"/>
            </a:solidFill>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عملکرد!$O$11:$T$11</c:f>
              <c:numCache>
                <c:formatCode>0%</c:formatCode>
                <c:ptCount val="6"/>
                <c:pt idx="0">
                  <c:v>0.53045361875637109</c:v>
                </c:pt>
                <c:pt idx="1">
                  <c:v>0.5947444893330498</c:v>
                </c:pt>
                <c:pt idx="2">
                  <c:v>0.76889272330214875</c:v>
                </c:pt>
                <c:pt idx="3">
                  <c:v>0.81683168316831678</c:v>
                </c:pt>
                <c:pt idx="4">
                  <c:v>0.61665341812400631</c:v>
                </c:pt>
                <c:pt idx="5">
                  <c:v>0.60247173284249278</c:v>
                </c:pt>
              </c:numCache>
            </c:numRef>
          </c:val>
          <c:extLst>
            <c:ext xmlns:c16="http://schemas.microsoft.com/office/drawing/2014/chart" uri="{C3380CC4-5D6E-409C-BE32-E72D297353CC}">
              <c16:uniqueId val="{00000000-98E5-4A5A-9C54-0BC9E65FE380}"/>
            </c:ext>
          </c:extLst>
        </c:ser>
        <c:ser>
          <c:idx val="1"/>
          <c:order val="1"/>
          <c:tx>
            <c:strRef>
              <c:f>عملکرد!$N$12</c:f>
              <c:strCache>
                <c:ptCount val="1"/>
                <c:pt idx="0">
                  <c:v>بطری دارویی</c:v>
                </c:pt>
              </c:strCache>
            </c:strRef>
          </c:tx>
          <c:spPr>
            <a:solidFill>
              <a:srgbClr val="42B054"/>
            </a:solidFill>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عملکرد!$O$12:$T$12</c:f>
              <c:numCache>
                <c:formatCode>0%</c:formatCode>
                <c:ptCount val="6"/>
                <c:pt idx="0">
                  <c:v>0.46954638124362896</c:v>
                </c:pt>
                <c:pt idx="1">
                  <c:v>0.40525551066695015</c:v>
                </c:pt>
                <c:pt idx="2">
                  <c:v>0.23110727669785122</c:v>
                </c:pt>
                <c:pt idx="3">
                  <c:v>0.18316831683168316</c:v>
                </c:pt>
                <c:pt idx="4">
                  <c:v>0.38334658187599363</c:v>
                </c:pt>
                <c:pt idx="5">
                  <c:v>0.39752826715750722</c:v>
                </c:pt>
              </c:numCache>
            </c:numRef>
          </c:val>
          <c:extLst>
            <c:ext xmlns:c16="http://schemas.microsoft.com/office/drawing/2014/chart" uri="{C3380CC4-5D6E-409C-BE32-E72D297353CC}">
              <c16:uniqueId val="{00000001-98E5-4A5A-9C54-0BC9E65FE380}"/>
            </c:ext>
          </c:extLst>
        </c:ser>
        <c:dLbls>
          <c:showLegendKey val="0"/>
          <c:showVal val="0"/>
          <c:showCatName val="0"/>
          <c:showSerName val="0"/>
          <c:showPercent val="0"/>
          <c:showBubbleSize val="0"/>
        </c:dLbls>
        <c:gapWidth val="150"/>
        <c:overlap val="100"/>
        <c:axId val="649565856"/>
        <c:axId val="649566272"/>
      </c:barChart>
      <c:catAx>
        <c:axId val="6495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6272"/>
        <c:crosses val="autoZero"/>
        <c:auto val="1"/>
        <c:lblAlgn val="ctr"/>
        <c:lblOffset val="100"/>
        <c:noMultiLvlLbl val="0"/>
      </c:catAx>
      <c:valAx>
        <c:axId val="64956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5856"/>
        <c:crosses val="autoZero"/>
        <c:crossBetween val="between"/>
        <c:majorUnit val="0.2"/>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solidFill>
            <a:schemeClr val="tx1"/>
          </a:solidFill>
          <a:latin typeface="IRANSansXFaNum" pitchFamily="2" charset="-78"/>
          <a:cs typeface="IRANSansXFaNum" pitchFamily="2" charset="-78"/>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درصد پرداخت سود</a:t>
            </a:r>
            <a:endParaRPr lang="en-US" sz="1100" b="0" i="0" u="none" strike="noStrike" kern="1200" spc="0" baseline="0">
              <a:solidFill>
                <a:schemeClr val="tx1"/>
              </a:solidFill>
              <a:latin typeface="Yekan Bakh FaNum" panose="00000500000000000000" pitchFamily="2" charset="-78"/>
              <a:ea typeface="+mn-ea"/>
              <a:cs typeface="Yekan Bakh FaNum" panose="00000500000000000000" pitchFamily="2" charset="-78"/>
            </a:endParaRPr>
          </a:p>
        </c:rich>
      </c:tx>
      <c:overlay val="0"/>
      <c:spPr>
        <a:noFill/>
        <a:ln>
          <a:noFill/>
        </a:ln>
        <a:effectLst/>
      </c:spPr>
    </c:title>
    <c:autoTitleDeleted val="0"/>
    <c:plotArea>
      <c:layout/>
      <c:lineChart>
        <c:grouping val="standard"/>
        <c:varyColors val="0"/>
        <c:ser>
          <c:idx val="0"/>
          <c:order val="0"/>
          <c:spPr>
            <a:ln w="28575" cap="rnd">
              <a:solidFill>
                <a:srgbClr val="00B050"/>
              </a:solidFill>
              <a:round/>
            </a:ln>
            <a:effectLst/>
          </c:spPr>
          <c:marker>
            <c:symbol val="none"/>
          </c:marker>
          <c:cat>
            <c:strRef>
              <c:f>تکمیلی!$G$20:$G$39</c:f>
              <c:strCache>
                <c:ptCount val="20"/>
                <c:pt idx="0">
                  <c:v>1383-04-31</c:v>
                </c:pt>
                <c:pt idx="1">
                  <c:v>1384-04-29</c:v>
                </c:pt>
                <c:pt idx="2">
                  <c:v>1385-04-28</c:v>
                </c:pt>
                <c:pt idx="3">
                  <c:v>1386-04-27</c:v>
                </c:pt>
                <c:pt idx="4">
                  <c:v>1387-02-31</c:v>
                </c:pt>
                <c:pt idx="5">
                  <c:v>1388-02-30</c:v>
                </c:pt>
                <c:pt idx="6">
                  <c:v>1389-03-26</c:v>
                </c:pt>
                <c:pt idx="7">
                  <c:v>1390-04-04</c:v>
                </c:pt>
                <c:pt idx="8">
                  <c:v>1391-05-15</c:v>
                </c:pt>
                <c:pt idx="9">
                  <c:v>1392-03-22</c:v>
                </c:pt>
                <c:pt idx="10">
                  <c:v>1393-03-17</c:v>
                </c:pt>
                <c:pt idx="11">
                  <c:v>1394-03-19</c:v>
                </c:pt>
                <c:pt idx="12">
                  <c:v>1395-03-24</c:v>
                </c:pt>
                <c:pt idx="13">
                  <c:v>1396-04-19</c:v>
                </c:pt>
                <c:pt idx="14">
                  <c:v>1397-04-10</c:v>
                </c:pt>
                <c:pt idx="15">
                  <c:v>1398-04-12</c:v>
                </c:pt>
                <c:pt idx="16">
                  <c:v>1399-04-30</c:v>
                </c:pt>
                <c:pt idx="17">
                  <c:v>1400-03-24</c:v>
                </c:pt>
                <c:pt idx="18">
                  <c:v>1401-03-25</c:v>
                </c:pt>
                <c:pt idx="19">
                  <c:v>1402-03-21</c:v>
                </c:pt>
              </c:strCache>
            </c:strRef>
          </c:cat>
          <c:val>
            <c:numRef>
              <c:f>تکمیلی!$I$20:$I$39</c:f>
              <c:numCache>
                <c:formatCode>0%</c:formatCode>
                <c:ptCount val="20"/>
                <c:pt idx="0">
                  <c:v>0.71</c:v>
                </c:pt>
                <c:pt idx="1">
                  <c:v>0.36</c:v>
                </c:pt>
                <c:pt idx="2">
                  <c:v>0.44</c:v>
                </c:pt>
                <c:pt idx="3">
                  <c:v>0.37</c:v>
                </c:pt>
                <c:pt idx="4">
                  <c:v>0.48</c:v>
                </c:pt>
                <c:pt idx="5">
                  <c:v>0.54</c:v>
                </c:pt>
                <c:pt idx="6">
                  <c:v>0.56000000000000005</c:v>
                </c:pt>
                <c:pt idx="7">
                  <c:v>0.44</c:v>
                </c:pt>
                <c:pt idx="8">
                  <c:v>0.78</c:v>
                </c:pt>
                <c:pt idx="9">
                  <c:v>0.42</c:v>
                </c:pt>
                <c:pt idx="10">
                  <c:v>0.34</c:v>
                </c:pt>
                <c:pt idx="11">
                  <c:v>0.37</c:v>
                </c:pt>
                <c:pt idx="12">
                  <c:v>0.37</c:v>
                </c:pt>
                <c:pt idx="13">
                  <c:v>0.37</c:v>
                </c:pt>
                <c:pt idx="14">
                  <c:v>0.27</c:v>
                </c:pt>
                <c:pt idx="15">
                  <c:v>0.4</c:v>
                </c:pt>
                <c:pt idx="16">
                  <c:v>0.27</c:v>
                </c:pt>
                <c:pt idx="17">
                  <c:v>0.22</c:v>
                </c:pt>
                <c:pt idx="18">
                  <c:v>0.27</c:v>
                </c:pt>
                <c:pt idx="19">
                  <c:v>0.22</c:v>
                </c:pt>
              </c:numCache>
            </c:numRef>
          </c:val>
          <c:smooth val="1"/>
          <c:extLst>
            <c:ext xmlns:c16="http://schemas.microsoft.com/office/drawing/2014/chart" uri="{C3380CC4-5D6E-409C-BE32-E72D297353CC}">
              <c16:uniqueId val="{00000000-35F6-4CE3-9631-8AE8B1512FEF}"/>
            </c:ext>
          </c:extLst>
        </c:ser>
        <c:dLbls>
          <c:showLegendKey val="0"/>
          <c:showVal val="0"/>
          <c:showCatName val="0"/>
          <c:showSerName val="0"/>
          <c:showPercent val="0"/>
          <c:showBubbleSize val="0"/>
        </c:dLbls>
        <c:smooth val="0"/>
        <c:axId val="561698912"/>
        <c:axId val="561705568"/>
      </c:lineChart>
      <c:catAx>
        <c:axId val="56169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561705568"/>
        <c:crosses val="autoZero"/>
        <c:auto val="1"/>
        <c:lblAlgn val="ctr"/>
        <c:lblOffset val="100"/>
        <c:noMultiLvlLbl val="0"/>
      </c:catAx>
      <c:valAx>
        <c:axId val="56170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561698912"/>
        <c:crosses val="autoZero"/>
        <c:crossBetween val="between"/>
      </c:valAx>
    </c:plotArea>
    <c:plotVisOnly val="1"/>
    <c:dispBlanksAs val="gap"/>
    <c:showDLblsOverMax val="0"/>
    <c:extLst/>
  </c:chart>
  <c:spPr>
    <a:solidFill>
      <a:schemeClr val="bg1"/>
    </a:solidFill>
    <a:ln w="9525" cap="flat" cmpd="sng" algn="ctr">
      <a:noFill/>
      <a:round/>
    </a:ln>
    <a:effectLst/>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kern="1200">
                <a:solidFill>
                  <a:schemeClr val="tx1"/>
                </a:solidFill>
                <a:latin typeface="Yekan Bakh FaNum" panose="00000500000000000000" pitchFamily="2" charset="-78"/>
                <a:ea typeface="+mn-ea"/>
                <a:cs typeface="Yekan Bakh FaNum" panose="00000500000000000000" pitchFamily="2" charset="-78"/>
              </a:rPr>
              <a:t>ساختار بهای تمام شده</a:t>
            </a:r>
            <a:r>
              <a:rPr lang="en-US" sz="1100" kern="1200">
                <a:solidFill>
                  <a:schemeClr val="tx1"/>
                </a:solidFill>
                <a:latin typeface="Yekan Bakh FaNum" panose="00000500000000000000" pitchFamily="2" charset="-78"/>
                <a:ea typeface="+mn-ea"/>
                <a:cs typeface="Yekan Bakh FaNum" panose="00000500000000000000" pitchFamily="2" charset="-78"/>
              </a:rPr>
              <a:t> </a:t>
            </a:r>
            <a:r>
              <a:rPr lang="fa-IR" sz="1100" kern="1200">
                <a:solidFill>
                  <a:schemeClr val="tx1"/>
                </a:solidFill>
                <a:latin typeface="Yekan Bakh FaNum" panose="00000500000000000000" pitchFamily="2" charset="-78"/>
                <a:ea typeface="+mn-ea"/>
                <a:cs typeface="Yekan Bakh FaNum" panose="00000500000000000000" pitchFamily="2" charset="-78"/>
              </a:rPr>
              <a:t>(مقدار مصرف)</a:t>
            </a:r>
          </a:p>
        </c:rich>
      </c:tx>
      <c:overlay val="0"/>
      <c:spPr>
        <a:noFill/>
        <a:ln>
          <a:noFill/>
        </a:ln>
        <a:effectLst/>
      </c:spPr>
    </c:title>
    <c:autoTitleDeleted val="0"/>
    <c:plotArea>
      <c:layout>
        <c:manualLayout>
          <c:layoutTarget val="inner"/>
          <c:xMode val="edge"/>
          <c:yMode val="edge"/>
          <c:x val="0.11034545123863153"/>
          <c:y val="0.16422975608087304"/>
          <c:w val="0.85416855061669938"/>
          <c:h val="0.58277855701139214"/>
        </c:manualLayout>
      </c:layout>
      <c:barChart>
        <c:barDir val="col"/>
        <c:grouping val="percentStacked"/>
        <c:varyColors val="0"/>
        <c:ser>
          <c:idx val="0"/>
          <c:order val="0"/>
          <c:tx>
            <c:strRef>
              <c:f>'بهای تمام شده'!$B$10</c:f>
              <c:strCache>
                <c:ptCount val="1"/>
                <c:pt idx="0">
                  <c:v>شیشه خرده</c:v>
                </c:pt>
              </c:strCache>
            </c:strRef>
          </c:tx>
          <c:spPr>
            <a:solidFill>
              <a:srgbClr val="17594A"/>
            </a:solidFill>
          </c:spPr>
          <c:invertIfNegative val="0"/>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شده'!$C$10:$H$10</c:f>
              <c:numCache>
                <c:formatCode>#,##0</c:formatCode>
                <c:ptCount val="6"/>
                <c:pt idx="0">
                  <c:v>11724</c:v>
                </c:pt>
                <c:pt idx="1">
                  <c:v>23971</c:v>
                </c:pt>
                <c:pt idx="2">
                  <c:v>27262</c:v>
                </c:pt>
                <c:pt idx="3">
                  <c:v>20766</c:v>
                </c:pt>
                <c:pt idx="4">
                  <c:v>18993</c:v>
                </c:pt>
                <c:pt idx="5">
                  <c:v>18646.080000000002</c:v>
                </c:pt>
              </c:numCache>
            </c:numRef>
          </c:val>
          <c:extLst>
            <c:ext xmlns:c16="http://schemas.microsoft.com/office/drawing/2014/chart" uri="{C3380CC4-5D6E-409C-BE32-E72D297353CC}">
              <c16:uniqueId val="{00000000-2CAA-41B3-834A-9351A35A7699}"/>
            </c:ext>
          </c:extLst>
        </c:ser>
        <c:ser>
          <c:idx val="1"/>
          <c:order val="1"/>
          <c:tx>
            <c:strRef>
              <c:f>'بهای تمام شده'!$B$11</c:f>
              <c:strCache>
                <c:ptCount val="1"/>
                <c:pt idx="0">
                  <c:v>کربنات سدیم</c:v>
                </c:pt>
              </c:strCache>
            </c:strRef>
          </c:tx>
          <c:spPr>
            <a:solidFill>
              <a:srgbClr val="289E54"/>
            </a:solidFill>
          </c:spPr>
          <c:invertIfNegative val="0"/>
          <c:val>
            <c:numRef>
              <c:f>'بهای تمام شده'!$C$11:$H$11</c:f>
              <c:numCache>
                <c:formatCode>#,##0</c:formatCode>
                <c:ptCount val="6"/>
                <c:pt idx="0">
                  <c:v>2975</c:v>
                </c:pt>
                <c:pt idx="1">
                  <c:v>9630</c:v>
                </c:pt>
                <c:pt idx="2">
                  <c:v>9271</c:v>
                </c:pt>
                <c:pt idx="3">
                  <c:v>9652</c:v>
                </c:pt>
                <c:pt idx="4">
                  <c:v>8813</c:v>
                </c:pt>
                <c:pt idx="5">
                  <c:v>8740.35</c:v>
                </c:pt>
              </c:numCache>
            </c:numRef>
          </c:val>
          <c:extLst>
            <c:ext xmlns:c16="http://schemas.microsoft.com/office/drawing/2014/chart" uri="{C3380CC4-5D6E-409C-BE32-E72D297353CC}">
              <c16:uniqueId val="{00000001-2CAA-41B3-834A-9351A35A7699}"/>
            </c:ext>
          </c:extLst>
        </c:ser>
        <c:ser>
          <c:idx val="2"/>
          <c:order val="2"/>
          <c:tx>
            <c:strRef>
              <c:f>'بهای تمام شده'!$B$12</c:f>
              <c:strCache>
                <c:ptCount val="1"/>
                <c:pt idx="0">
                  <c:v>سایر مواد</c:v>
                </c:pt>
              </c:strCache>
            </c:strRef>
          </c:tx>
          <c:spPr>
            <a:solidFill>
              <a:srgbClr val="8FD08A"/>
            </a:solidFill>
          </c:spPr>
          <c:invertIfNegative val="0"/>
          <c:val>
            <c:numRef>
              <c:f>'بهای تمام شده'!$C$12:$H$12</c:f>
              <c:numCache>
                <c:formatCode>#,##0</c:formatCode>
                <c:ptCount val="6"/>
                <c:pt idx="0">
                  <c:v>12535</c:v>
                </c:pt>
                <c:pt idx="1">
                  <c:v>41680</c:v>
                </c:pt>
                <c:pt idx="2">
                  <c:v>40195</c:v>
                </c:pt>
                <c:pt idx="3">
                  <c:v>43985</c:v>
                </c:pt>
                <c:pt idx="4">
                  <c:v>39559</c:v>
                </c:pt>
                <c:pt idx="5">
                  <c:v>39622.920000000006</c:v>
                </c:pt>
              </c:numCache>
            </c:numRef>
          </c:val>
          <c:extLst>
            <c:ext xmlns:c16="http://schemas.microsoft.com/office/drawing/2014/chart" uri="{C3380CC4-5D6E-409C-BE32-E72D297353CC}">
              <c16:uniqueId val="{00000002-2CAA-41B3-834A-9351A35A7699}"/>
            </c:ext>
          </c:extLst>
        </c:ser>
        <c:dLbls>
          <c:showLegendKey val="0"/>
          <c:showVal val="0"/>
          <c:showCatName val="0"/>
          <c:showSerName val="0"/>
          <c:showPercent val="0"/>
          <c:showBubbleSize val="0"/>
        </c:dLbls>
        <c:gapWidth val="150"/>
        <c:overlap val="100"/>
        <c:axId val="649565856"/>
        <c:axId val="649566272"/>
      </c:barChart>
      <c:catAx>
        <c:axId val="6495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6272"/>
        <c:crosses val="autoZero"/>
        <c:auto val="1"/>
        <c:lblAlgn val="ctr"/>
        <c:lblOffset val="100"/>
        <c:noMultiLvlLbl val="0"/>
      </c:catAx>
      <c:valAx>
        <c:axId val="64956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5856"/>
        <c:crosses val="autoZero"/>
        <c:crossBetween val="between"/>
        <c:majorUnit val="0.2"/>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solidFill>
            <a:schemeClr val="tx1"/>
          </a:solidFill>
          <a:latin typeface="IRANSansXFaNum" pitchFamily="2" charset="-78"/>
          <a:cs typeface="IRANSansXFaNum" pitchFamily="2" charset="-78"/>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kern="1200">
                <a:solidFill>
                  <a:schemeClr val="tx1"/>
                </a:solidFill>
                <a:latin typeface="Yekan Bakh FaNum" panose="00000500000000000000" pitchFamily="2" charset="-78"/>
                <a:ea typeface="+mn-ea"/>
                <a:cs typeface="Yekan Bakh FaNum" panose="00000500000000000000" pitchFamily="2" charset="-78"/>
              </a:rPr>
              <a:t>ساختار بهای تمام شده</a:t>
            </a:r>
            <a:r>
              <a:rPr lang="fa-IR" sz="1100" kern="1200" baseline="0">
                <a:solidFill>
                  <a:schemeClr val="tx1"/>
                </a:solidFill>
                <a:latin typeface="Yekan Bakh FaNum" panose="00000500000000000000" pitchFamily="2" charset="-78"/>
                <a:ea typeface="+mn-ea"/>
                <a:cs typeface="Yekan Bakh FaNum" panose="00000500000000000000" pitchFamily="2" charset="-78"/>
              </a:rPr>
              <a:t> (مبلغ خرید مواد)</a:t>
            </a:r>
            <a:endParaRPr lang="fa-IR" sz="1100" kern="1200">
              <a:solidFill>
                <a:schemeClr val="tx1"/>
              </a:solidFill>
              <a:latin typeface="Yekan Bakh FaNum" panose="00000500000000000000" pitchFamily="2" charset="-78"/>
              <a:ea typeface="+mn-ea"/>
              <a:cs typeface="Yekan Bakh FaNum" panose="00000500000000000000" pitchFamily="2" charset="-78"/>
            </a:endParaRPr>
          </a:p>
        </c:rich>
      </c:tx>
      <c:overlay val="0"/>
      <c:spPr>
        <a:noFill/>
        <a:ln>
          <a:noFill/>
        </a:ln>
        <a:effectLst/>
      </c:spPr>
    </c:title>
    <c:autoTitleDeleted val="0"/>
    <c:plotArea>
      <c:layout>
        <c:manualLayout>
          <c:layoutTarget val="inner"/>
          <c:xMode val="edge"/>
          <c:yMode val="edge"/>
          <c:x val="0.11034545123863153"/>
          <c:y val="0.16422975608087304"/>
          <c:w val="0.85416855061669938"/>
          <c:h val="0.58277855701139214"/>
        </c:manualLayout>
      </c:layout>
      <c:barChart>
        <c:barDir val="col"/>
        <c:grouping val="percentStacked"/>
        <c:varyColors val="0"/>
        <c:ser>
          <c:idx val="0"/>
          <c:order val="0"/>
          <c:tx>
            <c:strRef>
              <c:f>'بهای تمام شده'!$B$22</c:f>
              <c:strCache>
                <c:ptCount val="1"/>
                <c:pt idx="0">
                  <c:v>شیشه خرده</c:v>
                </c:pt>
              </c:strCache>
            </c:strRef>
          </c:tx>
          <c:spPr>
            <a:solidFill>
              <a:srgbClr val="17594A"/>
            </a:solidFill>
          </c:spPr>
          <c:invertIfNegative val="0"/>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شده'!$C$22:$H$22</c:f>
              <c:numCache>
                <c:formatCode>#,##0</c:formatCode>
                <c:ptCount val="6"/>
                <c:pt idx="0">
                  <c:v>53490.004645000001</c:v>
                </c:pt>
                <c:pt idx="1">
                  <c:v>263542.98936200002</c:v>
                </c:pt>
                <c:pt idx="2">
                  <c:v>339295.98709900002</c:v>
                </c:pt>
                <c:pt idx="3">
                  <c:v>441068.00021999999</c:v>
                </c:pt>
                <c:pt idx="4">
                  <c:v>617491.00828800001</c:v>
                </c:pt>
                <c:pt idx="5">
                  <c:v>839111.41058400006</c:v>
                </c:pt>
              </c:numCache>
            </c:numRef>
          </c:val>
          <c:extLst>
            <c:ext xmlns:c16="http://schemas.microsoft.com/office/drawing/2014/chart" uri="{C3380CC4-5D6E-409C-BE32-E72D297353CC}">
              <c16:uniqueId val="{00000000-59F8-4804-B213-95CA882C6229}"/>
            </c:ext>
          </c:extLst>
        </c:ser>
        <c:ser>
          <c:idx val="1"/>
          <c:order val="1"/>
          <c:tx>
            <c:strRef>
              <c:f>'بهای تمام شده'!$B$23</c:f>
              <c:strCache>
                <c:ptCount val="1"/>
                <c:pt idx="0">
                  <c:v>کربنات سدیم</c:v>
                </c:pt>
              </c:strCache>
            </c:strRef>
          </c:tx>
          <c:spPr>
            <a:solidFill>
              <a:srgbClr val="289E54"/>
            </a:solidFill>
          </c:spPr>
          <c:invertIfNegative val="0"/>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شده'!$C$23:$H$23</c:f>
              <c:numCache>
                <c:formatCode>#,##0</c:formatCode>
                <c:ptCount val="6"/>
                <c:pt idx="0">
                  <c:v>40486.000797000001</c:v>
                </c:pt>
                <c:pt idx="1">
                  <c:v>208433.001024</c:v>
                </c:pt>
                <c:pt idx="2">
                  <c:v>233420.99476500001</c:v>
                </c:pt>
                <c:pt idx="3">
                  <c:v>212522.99712000001</c:v>
                </c:pt>
                <c:pt idx="4">
                  <c:v>734640.00325499999</c:v>
                </c:pt>
                <c:pt idx="5">
                  <c:v>1115761.55</c:v>
                </c:pt>
              </c:numCache>
            </c:numRef>
          </c:val>
          <c:extLst>
            <c:ext xmlns:c16="http://schemas.microsoft.com/office/drawing/2014/chart" uri="{C3380CC4-5D6E-409C-BE32-E72D297353CC}">
              <c16:uniqueId val="{00000001-59F8-4804-B213-95CA882C6229}"/>
            </c:ext>
          </c:extLst>
        </c:ser>
        <c:ser>
          <c:idx val="2"/>
          <c:order val="2"/>
          <c:tx>
            <c:strRef>
              <c:f>'بهای تمام شده'!$B$24</c:f>
              <c:strCache>
                <c:ptCount val="1"/>
                <c:pt idx="0">
                  <c:v>سایر مواد</c:v>
                </c:pt>
              </c:strCache>
            </c:strRef>
          </c:tx>
          <c:spPr>
            <a:solidFill>
              <a:srgbClr val="8FD08A"/>
            </a:solidFill>
          </c:spPr>
          <c:invertIfNegative val="0"/>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شده'!$C$24:$H$24</c:f>
              <c:numCache>
                <c:formatCode>#,##0</c:formatCode>
                <c:ptCount val="6"/>
                <c:pt idx="0">
                  <c:v>19207.994685000001</c:v>
                </c:pt>
                <c:pt idx="1">
                  <c:v>93890.004117000004</c:v>
                </c:pt>
                <c:pt idx="2">
                  <c:v>160273.00659899999</c:v>
                </c:pt>
                <c:pt idx="3">
                  <c:v>199165.99142999999</c:v>
                </c:pt>
                <c:pt idx="4">
                  <c:v>305300.00211599999</c:v>
                </c:pt>
                <c:pt idx="5">
                  <c:v>658250.18346600002</c:v>
                </c:pt>
              </c:numCache>
            </c:numRef>
          </c:val>
          <c:extLst>
            <c:ext xmlns:c16="http://schemas.microsoft.com/office/drawing/2014/chart" uri="{C3380CC4-5D6E-409C-BE32-E72D297353CC}">
              <c16:uniqueId val="{00000002-59F8-4804-B213-95CA882C6229}"/>
            </c:ext>
          </c:extLst>
        </c:ser>
        <c:ser>
          <c:idx val="3"/>
          <c:order val="3"/>
          <c:tx>
            <c:strRef>
              <c:f>'بهای تمام شده'!$B$25</c:f>
              <c:strCache>
                <c:ptCount val="1"/>
                <c:pt idx="0">
                  <c:v>بسته بندی</c:v>
                </c:pt>
              </c:strCache>
            </c:strRef>
          </c:tx>
          <c:spPr>
            <a:solidFill>
              <a:srgbClr val="8EAC50"/>
            </a:solidFill>
          </c:spPr>
          <c:invertIfNegative val="0"/>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شده'!$C$25:$H$25</c:f>
              <c:numCache>
                <c:formatCode>#,##0</c:formatCode>
                <c:ptCount val="6"/>
                <c:pt idx="0">
                  <c:v>59810</c:v>
                </c:pt>
                <c:pt idx="1">
                  <c:v>199825</c:v>
                </c:pt>
                <c:pt idx="2">
                  <c:v>314008</c:v>
                </c:pt>
                <c:pt idx="3">
                  <c:v>524401</c:v>
                </c:pt>
                <c:pt idx="4">
                  <c:v>617495</c:v>
                </c:pt>
                <c:pt idx="5">
                  <c:v>937813</c:v>
                </c:pt>
              </c:numCache>
            </c:numRef>
          </c:val>
          <c:extLst>
            <c:ext xmlns:c16="http://schemas.microsoft.com/office/drawing/2014/chart" uri="{C3380CC4-5D6E-409C-BE32-E72D297353CC}">
              <c16:uniqueId val="{00000003-59F8-4804-B213-95CA882C6229}"/>
            </c:ext>
          </c:extLst>
        </c:ser>
        <c:dLbls>
          <c:showLegendKey val="0"/>
          <c:showVal val="0"/>
          <c:showCatName val="0"/>
          <c:showSerName val="0"/>
          <c:showPercent val="0"/>
          <c:showBubbleSize val="0"/>
        </c:dLbls>
        <c:gapWidth val="150"/>
        <c:overlap val="100"/>
        <c:axId val="649565856"/>
        <c:axId val="649566272"/>
      </c:barChart>
      <c:catAx>
        <c:axId val="6495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6272"/>
        <c:crosses val="autoZero"/>
        <c:auto val="1"/>
        <c:lblAlgn val="ctr"/>
        <c:lblOffset val="100"/>
        <c:noMultiLvlLbl val="0"/>
      </c:catAx>
      <c:valAx>
        <c:axId val="64956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5856"/>
        <c:crosses val="autoZero"/>
        <c:crossBetween val="between"/>
        <c:majorUnit val="0.2"/>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solidFill>
            <a:schemeClr val="tx1"/>
          </a:solidFill>
          <a:latin typeface="IRANSansXFaNum" pitchFamily="2" charset="-78"/>
          <a:cs typeface="IRANSansXFaNum" pitchFamily="2" charset="-78"/>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kern="1200">
                <a:solidFill>
                  <a:schemeClr val="tx1"/>
                </a:solidFill>
                <a:latin typeface="Yekan Bakh FaNum" panose="00000500000000000000" pitchFamily="2" charset="-78"/>
                <a:ea typeface="+mn-ea"/>
                <a:cs typeface="Yekan Bakh FaNum" panose="00000500000000000000" pitchFamily="2" charset="-78"/>
              </a:rPr>
              <a:t>اقلام بهای تمام شده</a:t>
            </a:r>
          </a:p>
        </c:rich>
      </c:tx>
      <c:overlay val="0"/>
      <c:spPr>
        <a:noFill/>
        <a:ln>
          <a:noFill/>
        </a:ln>
        <a:effectLst/>
      </c:spPr>
    </c:title>
    <c:autoTitleDeleted val="0"/>
    <c:plotArea>
      <c:layout>
        <c:manualLayout>
          <c:layoutTarget val="inner"/>
          <c:xMode val="edge"/>
          <c:yMode val="edge"/>
          <c:x val="0.11034545123863153"/>
          <c:y val="0.16422975608087304"/>
          <c:w val="0.85416855061669938"/>
          <c:h val="0.58277855701139214"/>
        </c:manualLayout>
      </c:layout>
      <c:barChart>
        <c:barDir val="col"/>
        <c:grouping val="percentStacked"/>
        <c:varyColors val="0"/>
        <c:ser>
          <c:idx val="0"/>
          <c:order val="0"/>
          <c:tx>
            <c:strRef>
              <c:f>'بهای تمام شده'!$B$34</c:f>
              <c:strCache>
                <c:ptCount val="1"/>
                <c:pt idx="0">
                  <c:v>مواد مستقیم</c:v>
                </c:pt>
              </c:strCache>
            </c:strRef>
          </c:tx>
          <c:spPr>
            <a:solidFill>
              <a:srgbClr val="17594A"/>
            </a:solidFill>
            <a:ln>
              <a:noFill/>
            </a:ln>
            <a:effectLst/>
          </c:spPr>
          <c:invertIfNegative val="0"/>
          <c:cat>
            <c:strRef>
              <c:f>'بهای تمام شده'!$C$33:$H$33</c:f>
              <c:strCache>
                <c:ptCount val="6"/>
                <c:pt idx="0">
                  <c:v>سال 1397</c:v>
                </c:pt>
                <c:pt idx="1">
                  <c:v>سال 1398</c:v>
                </c:pt>
                <c:pt idx="2">
                  <c:v>سال 1399</c:v>
                </c:pt>
                <c:pt idx="3">
                  <c:v>سال 1400</c:v>
                </c:pt>
                <c:pt idx="4">
                  <c:v>سال 1401</c:v>
                </c:pt>
                <c:pt idx="5">
                  <c:v>سال 1402</c:v>
                </c:pt>
              </c:strCache>
            </c:strRef>
          </c:cat>
          <c:val>
            <c:numRef>
              <c:f>'بهای تمام شده'!$C$34:$H$34</c:f>
              <c:numCache>
                <c:formatCode>#,##0</c:formatCode>
                <c:ptCount val="6"/>
                <c:pt idx="0">
                  <c:v>172994.00012699998</c:v>
                </c:pt>
                <c:pt idx="1">
                  <c:v>765690.99450300005</c:v>
                </c:pt>
                <c:pt idx="2">
                  <c:v>1046997.9884629999</c:v>
                </c:pt>
                <c:pt idx="3">
                  <c:v>1377157.9887699999</c:v>
                </c:pt>
                <c:pt idx="4">
                  <c:v>2274926.0136590004</c:v>
                </c:pt>
                <c:pt idx="5">
                  <c:v>3550936.1440500002</c:v>
                </c:pt>
              </c:numCache>
            </c:numRef>
          </c:val>
          <c:extLst>
            <c:ext xmlns:c16="http://schemas.microsoft.com/office/drawing/2014/chart" uri="{C3380CC4-5D6E-409C-BE32-E72D297353CC}">
              <c16:uniqueId val="{00000000-28D2-4D6F-971D-D8740ED9069E}"/>
            </c:ext>
          </c:extLst>
        </c:ser>
        <c:ser>
          <c:idx val="1"/>
          <c:order val="1"/>
          <c:tx>
            <c:strRef>
              <c:f>'بهای تمام شده'!$B$35</c:f>
              <c:strCache>
                <c:ptCount val="1"/>
                <c:pt idx="0">
                  <c:v>دستمزد مستقیم</c:v>
                </c:pt>
              </c:strCache>
            </c:strRef>
          </c:tx>
          <c:spPr>
            <a:solidFill>
              <a:srgbClr val="8EAC50"/>
            </a:solidFill>
            <a:ln>
              <a:noFill/>
            </a:ln>
            <a:effectLst/>
          </c:spPr>
          <c:invertIfNegative val="0"/>
          <c:cat>
            <c:strRef>
              <c:f>'بهای تمام شده'!$C$33:$H$33</c:f>
              <c:strCache>
                <c:ptCount val="6"/>
                <c:pt idx="0">
                  <c:v>سال 1397</c:v>
                </c:pt>
                <c:pt idx="1">
                  <c:v>سال 1398</c:v>
                </c:pt>
                <c:pt idx="2">
                  <c:v>سال 1399</c:v>
                </c:pt>
                <c:pt idx="3">
                  <c:v>سال 1400</c:v>
                </c:pt>
                <c:pt idx="4">
                  <c:v>سال 1401</c:v>
                </c:pt>
                <c:pt idx="5">
                  <c:v>سال 1402</c:v>
                </c:pt>
              </c:strCache>
            </c:strRef>
          </c:cat>
          <c:val>
            <c:numRef>
              <c:f>'بهای تمام شده'!$C$35:$H$35</c:f>
              <c:numCache>
                <c:formatCode>#,##0</c:formatCode>
                <c:ptCount val="6"/>
                <c:pt idx="0">
                  <c:v>85789</c:v>
                </c:pt>
                <c:pt idx="1">
                  <c:v>145304</c:v>
                </c:pt>
                <c:pt idx="2">
                  <c:v>204204</c:v>
                </c:pt>
                <c:pt idx="3">
                  <c:v>299458</c:v>
                </c:pt>
                <c:pt idx="4">
                  <c:v>483325</c:v>
                </c:pt>
                <c:pt idx="5">
                  <c:v>665085</c:v>
                </c:pt>
              </c:numCache>
            </c:numRef>
          </c:val>
          <c:extLst>
            <c:ext xmlns:c16="http://schemas.microsoft.com/office/drawing/2014/chart" uri="{C3380CC4-5D6E-409C-BE32-E72D297353CC}">
              <c16:uniqueId val="{00000001-28D2-4D6F-971D-D8740ED9069E}"/>
            </c:ext>
          </c:extLst>
        </c:ser>
        <c:ser>
          <c:idx val="2"/>
          <c:order val="2"/>
          <c:tx>
            <c:strRef>
              <c:f>'بهای تمام شده'!$B$36</c:f>
              <c:strCache>
                <c:ptCount val="1"/>
                <c:pt idx="0">
                  <c:v>سربار</c:v>
                </c:pt>
              </c:strCache>
            </c:strRef>
          </c:tx>
          <c:spPr>
            <a:solidFill>
              <a:srgbClr val="8FD08A"/>
            </a:solidFill>
            <a:ln>
              <a:noFill/>
            </a:ln>
            <a:effectLst/>
          </c:spPr>
          <c:invertIfNegative val="0"/>
          <c:cat>
            <c:strRef>
              <c:f>'بهای تمام شده'!$C$33:$H$33</c:f>
              <c:strCache>
                <c:ptCount val="6"/>
                <c:pt idx="0">
                  <c:v>سال 1397</c:v>
                </c:pt>
                <c:pt idx="1">
                  <c:v>سال 1398</c:v>
                </c:pt>
                <c:pt idx="2">
                  <c:v>سال 1399</c:v>
                </c:pt>
                <c:pt idx="3">
                  <c:v>سال 1400</c:v>
                </c:pt>
                <c:pt idx="4">
                  <c:v>سال 1401</c:v>
                </c:pt>
                <c:pt idx="5">
                  <c:v>سال 1402</c:v>
                </c:pt>
              </c:strCache>
            </c:strRef>
          </c:cat>
          <c:val>
            <c:numRef>
              <c:f>'بهای تمام شده'!$C$36:$H$36</c:f>
              <c:numCache>
                <c:formatCode>#,##0</c:formatCode>
                <c:ptCount val="6"/>
                <c:pt idx="0">
                  <c:v>458581</c:v>
                </c:pt>
                <c:pt idx="1">
                  <c:v>657094</c:v>
                </c:pt>
                <c:pt idx="2">
                  <c:v>919372</c:v>
                </c:pt>
                <c:pt idx="3">
                  <c:v>1618136</c:v>
                </c:pt>
                <c:pt idx="4">
                  <c:v>2218163</c:v>
                </c:pt>
                <c:pt idx="5">
                  <c:v>2972863</c:v>
                </c:pt>
              </c:numCache>
            </c:numRef>
          </c:val>
          <c:extLst>
            <c:ext xmlns:c16="http://schemas.microsoft.com/office/drawing/2014/chart" uri="{C3380CC4-5D6E-409C-BE32-E72D297353CC}">
              <c16:uniqueId val="{00000002-28D2-4D6F-971D-D8740ED9069E}"/>
            </c:ext>
          </c:extLst>
        </c:ser>
        <c:dLbls>
          <c:showLegendKey val="0"/>
          <c:showVal val="0"/>
          <c:showCatName val="0"/>
          <c:showSerName val="0"/>
          <c:showPercent val="0"/>
          <c:showBubbleSize val="0"/>
        </c:dLbls>
        <c:gapWidth val="150"/>
        <c:overlap val="100"/>
        <c:axId val="649565856"/>
        <c:axId val="649566272"/>
      </c:barChart>
      <c:catAx>
        <c:axId val="6495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6272"/>
        <c:crosses val="autoZero"/>
        <c:auto val="1"/>
        <c:lblAlgn val="ctr"/>
        <c:lblOffset val="100"/>
        <c:noMultiLvlLbl val="0"/>
      </c:catAx>
      <c:valAx>
        <c:axId val="64956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crossAx val="649565856"/>
        <c:crosses val="autoZero"/>
        <c:crossBetween val="between"/>
        <c:majorUnit val="0.2"/>
      </c:valAx>
    </c:plotArea>
    <c:legend>
      <c:legendPos val="b"/>
      <c:layout>
        <c:manualLayout>
          <c:xMode val="edge"/>
          <c:yMode val="edge"/>
          <c:x val="3.8662896680290708E-2"/>
          <c:y val="0.87013398754481974"/>
          <c:w val="0.88278541205656325"/>
          <c:h val="0.100221207285533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IRANSansXFaNum" pitchFamily="2" charset="-78"/>
              <a:ea typeface="+mn-ea"/>
              <a:cs typeface="IRANSansXFaNum" pitchFamily="2" charset="-78"/>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solidFill>
            <a:schemeClr val="tx1"/>
          </a:solidFill>
          <a:latin typeface="IRANSansXFaNum" pitchFamily="2" charset="-78"/>
          <a:cs typeface="IRANSansXFaNum" pitchFamily="2" charset="-78"/>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نرخ خرید کربنات سدیم (دلار/کیلو)</a:t>
            </a:r>
          </a:p>
        </c:rich>
      </c:tx>
      <c:overlay val="0"/>
      <c:spPr>
        <a:noFill/>
        <a:ln>
          <a:noFill/>
        </a:ln>
        <a:effectLst/>
      </c:spPr>
    </c:title>
    <c:autoTitleDeleted val="0"/>
    <c:plotArea>
      <c:layout/>
      <c:lineChart>
        <c:grouping val="standard"/>
        <c:varyColors val="0"/>
        <c:ser>
          <c:idx val="0"/>
          <c:order val="0"/>
          <c:tx>
            <c:strRef>
              <c:f>'بهای تمام شده'!$B$28</c:f>
              <c:strCache>
                <c:ptCount val="1"/>
                <c:pt idx="0">
                  <c:v>شیشه خرده</c:v>
                </c:pt>
              </c:strCache>
            </c:strRef>
          </c:tx>
          <c:spPr>
            <a:ln w="28575" cap="rnd">
              <a:solidFill>
                <a:srgbClr val="279E54"/>
              </a:solidFill>
              <a:round/>
            </a:ln>
            <a:effectLst/>
          </c:spPr>
          <c:marker>
            <c:symbol val="none"/>
          </c:marker>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شده'!$C$28:$H$28</c:f>
              <c:numCache>
                <c:formatCode>#,##0</c:formatCode>
                <c:ptCount val="6"/>
                <c:pt idx="0">
                  <c:v>55.985635153809532</c:v>
                </c:pt>
                <c:pt idx="1">
                  <c:v>86.414998708390115</c:v>
                </c:pt>
                <c:pt idx="2">
                  <c:v>61.590854723114468</c:v>
                </c:pt>
                <c:pt idx="3">
                  <c:v>102.96308071322926</c:v>
                </c:pt>
                <c:pt idx="4">
                  <c:v>113.7974567935928</c:v>
                </c:pt>
                <c:pt idx="5">
                  <c:v>113.68526701570681</c:v>
                </c:pt>
              </c:numCache>
            </c:numRef>
          </c:val>
          <c:smooth val="1"/>
          <c:extLst>
            <c:ext xmlns:c16="http://schemas.microsoft.com/office/drawing/2014/chart" uri="{C3380CC4-5D6E-409C-BE32-E72D297353CC}">
              <c16:uniqueId val="{00000000-CE00-442C-8CA1-82E128FDBD5E}"/>
            </c:ext>
          </c:extLst>
        </c:ser>
        <c:ser>
          <c:idx val="1"/>
          <c:order val="1"/>
          <c:tx>
            <c:strRef>
              <c:f>'بهای تمام شده'!$B$29</c:f>
              <c:strCache>
                <c:ptCount val="1"/>
                <c:pt idx="0">
                  <c:v>کربنات سدیم</c:v>
                </c:pt>
              </c:strCache>
            </c:strRef>
          </c:tx>
          <c:spPr>
            <a:ln w="28575" cap="rnd">
              <a:solidFill>
                <a:srgbClr val="17594A"/>
              </a:solidFill>
              <a:round/>
            </a:ln>
            <a:effectLst/>
          </c:spPr>
          <c:marker>
            <c:symbol val="none"/>
          </c:marker>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شده'!$C$29:$H$29</c:f>
              <c:numCache>
                <c:formatCode>#,##0</c:formatCode>
                <c:ptCount val="6"/>
                <c:pt idx="0">
                  <c:v>149.39615389081789</c:v>
                </c:pt>
                <c:pt idx="1">
                  <c:v>174.23509081353606</c:v>
                </c:pt>
                <c:pt idx="2">
                  <c:v>103.29183185268784</c:v>
                </c:pt>
                <c:pt idx="3">
                  <c:v>137.1697497798809</c:v>
                </c:pt>
                <c:pt idx="4">
                  <c:v>249.92196224015146</c:v>
                </c:pt>
                <c:pt idx="5">
                  <c:v>292.08417539267015</c:v>
                </c:pt>
              </c:numCache>
            </c:numRef>
          </c:val>
          <c:smooth val="1"/>
          <c:extLst>
            <c:ext xmlns:c16="http://schemas.microsoft.com/office/drawing/2014/chart" uri="{C3380CC4-5D6E-409C-BE32-E72D297353CC}">
              <c16:uniqueId val="{00000001-CE00-442C-8CA1-82E128FDBD5E}"/>
            </c:ext>
          </c:extLst>
        </c:ser>
        <c:ser>
          <c:idx val="2"/>
          <c:order val="2"/>
          <c:tx>
            <c:strRef>
              <c:f>'بهای تمام شده'!$B$30</c:f>
              <c:strCache>
                <c:ptCount val="1"/>
                <c:pt idx="0">
                  <c:v>سایر مواد</c:v>
                </c:pt>
              </c:strCache>
            </c:strRef>
          </c:tx>
          <c:spPr>
            <a:ln w="19050" cap="rnd">
              <a:solidFill>
                <a:srgbClr val="8EAC50"/>
              </a:solidFill>
              <a:round/>
            </a:ln>
            <a:effectLst/>
          </c:spPr>
          <c:marker>
            <c:symbol val="none"/>
          </c:marker>
          <c:cat>
            <c:strRef>
              <c:f>'بهای تمام شده'!$C$2:$H$2</c:f>
              <c:strCache>
                <c:ptCount val="6"/>
                <c:pt idx="0">
                  <c:v>سال 1397</c:v>
                </c:pt>
                <c:pt idx="1">
                  <c:v>سال 1398</c:v>
                </c:pt>
                <c:pt idx="2">
                  <c:v>سال 1399</c:v>
                </c:pt>
                <c:pt idx="3">
                  <c:v>سال 1400</c:v>
                </c:pt>
                <c:pt idx="4">
                  <c:v>سال 1401</c:v>
                </c:pt>
                <c:pt idx="5">
                  <c:v>سال 1402</c:v>
                </c:pt>
              </c:strCache>
            </c:strRef>
          </c:cat>
          <c:val>
            <c:numRef>
              <c:f>'بهای تمام شده'!$C$30:$H$30</c:f>
              <c:numCache>
                <c:formatCode>#,##0</c:formatCode>
                <c:ptCount val="6"/>
                <c:pt idx="0">
                  <c:v>17.723932507286936</c:v>
                </c:pt>
                <c:pt idx="1">
                  <c:v>20.103836526727417</c:v>
                </c:pt>
                <c:pt idx="2">
                  <c:v>19.180383135110109</c:v>
                </c:pt>
                <c:pt idx="3">
                  <c:v>19.697801411364651</c:v>
                </c:pt>
                <c:pt idx="4">
                  <c:v>28.621891246311648</c:v>
                </c:pt>
                <c:pt idx="5">
                  <c:v>41.825481675392673</c:v>
                </c:pt>
              </c:numCache>
            </c:numRef>
          </c:val>
          <c:smooth val="1"/>
          <c:extLst>
            <c:ext xmlns:c16="http://schemas.microsoft.com/office/drawing/2014/chart" uri="{C3380CC4-5D6E-409C-BE32-E72D297353CC}">
              <c16:uniqueId val="{00000002-CE00-442C-8CA1-82E128FDBD5E}"/>
            </c:ext>
          </c:extLst>
        </c:ser>
        <c:dLbls>
          <c:showLegendKey val="0"/>
          <c:showVal val="0"/>
          <c:showCatName val="0"/>
          <c:showSerName val="0"/>
          <c:showPercent val="0"/>
          <c:showBubbleSize val="0"/>
        </c:dLbls>
        <c:smooth val="0"/>
        <c:axId val="561698912"/>
        <c:axId val="561705568"/>
        <c:extLst/>
      </c:lineChart>
      <c:catAx>
        <c:axId val="56169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a:pPr>
            <a:endParaRPr lang="en-US"/>
          </a:p>
        </c:txPr>
        <c:crossAx val="561705568"/>
        <c:crosses val="autoZero"/>
        <c:auto val="1"/>
        <c:lblAlgn val="ctr"/>
        <c:lblOffset val="100"/>
        <c:noMultiLvlLbl val="0"/>
      </c:catAx>
      <c:valAx>
        <c:axId val="56170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sz="900"/>
            </a:pPr>
            <a:endParaRPr lang="en-US"/>
          </a:p>
        </c:txPr>
        <c:crossAx val="561698912"/>
        <c:crosses val="autoZero"/>
        <c:crossBetween val="between"/>
      </c:valAx>
    </c:plotArea>
    <c:legend>
      <c:legendPos val="b"/>
      <c:overlay val="0"/>
      <c:txPr>
        <a:bodyPr/>
        <a:lstStyle/>
        <a:p>
          <a:pPr>
            <a:defRPr sz="900"/>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ترکیب فروش</a:t>
            </a:r>
          </a:p>
        </c:rich>
      </c:tx>
      <c:overlay val="0"/>
      <c:spPr>
        <a:noFill/>
        <a:ln>
          <a:noFill/>
        </a:ln>
        <a:effectLst/>
      </c:spPr>
    </c:title>
    <c:autoTitleDeleted val="0"/>
    <c:plotArea>
      <c:layout>
        <c:manualLayout>
          <c:layoutTarget val="inner"/>
          <c:xMode val="edge"/>
          <c:yMode val="edge"/>
          <c:x val="0.11034545123863153"/>
          <c:y val="0.16422975608087304"/>
          <c:w val="0.85416855061669938"/>
          <c:h val="0.58277855701139214"/>
        </c:manualLayout>
      </c:layout>
      <c:barChart>
        <c:barDir val="col"/>
        <c:grouping val="percentStacked"/>
        <c:varyColors val="0"/>
        <c:ser>
          <c:idx val="0"/>
          <c:order val="0"/>
          <c:tx>
            <c:strRef>
              <c:f>عملکرد!$N$25</c:f>
              <c:strCache>
                <c:ptCount val="1"/>
                <c:pt idx="0">
                  <c:v>فروش داخلی </c:v>
                </c:pt>
              </c:strCache>
            </c:strRef>
          </c:tx>
          <c:spPr>
            <a:solidFill>
              <a:srgbClr val="17594A"/>
            </a:solidFill>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عملکرد!$O$25:$T$25</c:f>
              <c:numCache>
                <c:formatCode>#,##0</c:formatCode>
                <c:ptCount val="6"/>
                <c:pt idx="0">
                  <c:v>695204.00336600002</c:v>
                </c:pt>
                <c:pt idx="1">
                  <c:v>1585417.994308</c:v>
                </c:pt>
                <c:pt idx="2">
                  <c:v>3088515.9940749998</c:v>
                </c:pt>
                <c:pt idx="3">
                  <c:v>4637748.0168190002</c:v>
                </c:pt>
                <c:pt idx="4">
                  <c:v>6012293.0057020001</c:v>
                </c:pt>
                <c:pt idx="5">
                  <c:v>9494550.991409</c:v>
                </c:pt>
              </c:numCache>
            </c:numRef>
          </c:val>
          <c:extLst>
            <c:ext xmlns:c16="http://schemas.microsoft.com/office/drawing/2014/chart" uri="{C3380CC4-5D6E-409C-BE32-E72D297353CC}">
              <c16:uniqueId val="{00000000-2A50-40B2-928C-FD8740559659}"/>
            </c:ext>
          </c:extLst>
        </c:ser>
        <c:ser>
          <c:idx val="1"/>
          <c:order val="1"/>
          <c:tx>
            <c:strRef>
              <c:f>عملکرد!$N$26</c:f>
              <c:strCache>
                <c:ptCount val="1"/>
                <c:pt idx="0">
                  <c:v>فروش صادراتی </c:v>
                </c:pt>
              </c:strCache>
            </c:strRef>
          </c:tx>
          <c:spPr>
            <a:solidFill>
              <a:srgbClr val="8FD08A"/>
            </a:solidFill>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عملکرد!$O$26:$T$26</c:f>
              <c:numCache>
                <c:formatCode>#,##0</c:formatCode>
                <c:ptCount val="6"/>
                <c:pt idx="0">
                  <c:v>229342.997856</c:v>
                </c:pt>
                <c:pt idx="1">
                  <c:v>719091.99709199998</c:v>
                </c:pt>
                <c:pt idx="2">
                  <c:v>1464310.0040259999</c:v>
                </c:pt>
                <c:pt idx="3">
                  <c:v>1902390.8325680001</c:v>
                </c:pt>
                <c:pt idx="4">
                  <c:v>3759890.9983379999</c:v>
                </c:pt>
                <c:pt idx="5">
                  <c:v>3218395.9976920001</c:v>
                </c:pt>
              </c:numCache>
            </c:numRef>
          </c:val>
          <c:extLst>
            <c:ext xmlns:c16="http://schemas.microsoft.com/office/drawing/2014/chart" uri="{C3380CC4-5D6E-409C-BE32-E72D297353CC}">
              <c16:uniqueId val="{00000001-2A50-40B2-928C-FD8740559659}"/>
            </c:ext>
          </c:extLst>
        </c:ser>
        <c:dLbls>
          <c:showLegendKey val="0"/>
          <c:showVal val="0"/>
          <c:showCatName val="0"/>
          <c:showSerName val="0"/>
          <c:showPercent val="0"/>
          <c:showBubbleSize val="0"/>
        </c:dLbls>
        <c:gapWidth val="150"/>
        <c:overlap val="100"/>
        <c:axId val="649565856"/>
        <c:axId val="649566272"/>
      </c:barChart>
      <c:catAx>
        <c:axId val="6495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lgn="ctr">
              <a:defRPr/>
            </a:pPr>
            <a:endParaRPr lang="en-US"/>
          </a:p>
        </c:txPr>
        <c:crossAx val="649566272"/>
        <c:crosses val="autoZero"/>
        <c:auto val="1"/>
        <c:lblAlgn val="ctr"/>
        <c:lblOffset val="100"/>
        <c:noMultiLvlLbl val="0"/>
      </c:catAx>
      <c:valAx>
        <c:axId val="64956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649565856"/>
        <c:crosses val="autoZero"/>
        <c:crossBetween val="between"/>
        <c:majorUnit val="0.2"/>
      </c:valAx>
    </c:plotArea>
    <c:legend>
      <c:legendPos val="b"/>
      <c:layout>
        <c:manualLayout>
          <c:xMode val="edge"/>
          <c:yMode val="edge"/>
          <c:x val="0.30643044619422571"/>
          <c:y val="0.86910646109659417"/>
          <c:w val="0.38158333333333333"/>
          <c:h val="8.1037966606402209E-2"/>
        </c:manualLayout>
      </c:layout>
      <c:overlay val="0"/>
      <c:spPr>
        <a:noFill/>
        <a:ln>
          <a:noFill/>
        </a:ln>
        <a:effectLst/>
      </c:spPr>
      <c:txPr>
        <a:bodyPr rot="0" vert="horz"/>
        <a:lstStyle/>
        <a:p>
          <a:pPr>
            <a:defRPr sz="800"/>
          </a:pPr>
          <a:endParaRPr lang="en-US"/>
        </a:p>
      </c:txPr>
    </c:legend>
    <c:plotVisOnly val="1"/>
    <c:dispBlanksAs val="gap"/>
    <c:showDLblsOverMax val="0"/>
    <c:extLst/>
  </c:chart>
  <c:spPr>
    <a:solidFill>
      <a:schemeClr val="bg1"/>
    </a:solidFill>
    <a:ln w="9525" cap="flat" cmpd="sng" algn="ctr">
      <a:noFill/>
      <a:round/>
    </a:ln>
    <a:effectLst/>
  </c:spPr>
  <c:txPr>
    <a:bodyPr/>
    <a:lstStyle/>
    <a:p>
      <a:pPr algn="ctr">
        <a:defRPr lang="en-US"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تولید و فروش</a:t>
            </a:r>
            <a:endParaRPr lang="en-US" sz="1100" b="0" i="0" u="none" strike="noStrike" kern="1200" spc="0" baseline="0">
              <a:solidFill>
                <a:schemeClr val="tx1"/>
              </a:solidFill>
              <a:latin typeface="Yekan Bakh FaNum" panose="00000500000000000000" pitchFamily="2" charset="-78"/>
              <a:ea typeface="+mn-ea"/>
              <a:cs typeface="Yekan Bakh FaNum" panose="00000500000000000000" pitchFamily="2" charset="-78"/>
            </a:endParaRPr>
          </a:p>
        </c:rich>
      </c:tx>
      <c:overlay val="0"/>
      <c:spPr>
        <a:noFill/>
        <a:ln>
          <a:noFill/>
        </a:ln>
        <a:effectLst/>
      </c:spPr>
    </c:title>
    <c:autoTitleDeleted val="0"/>
    <c:plotArea>
      <c:layout/>
      <c:barChart>
        <c:barDir val="col"/>
        <c:grouping val="clustered"/>
        <c:varyColors val="0"/>
        <c:ser>
          <c:idx val="0"/>
          <c:order val="0"/>
          <c:tx>
            <c:strRef>
              <c:f>عملکرد!$N$3</c:f>
              <c:strCache>
                <c:ptCount val="1"/>
                <c:pt idx="0">
                  <c:v>مقدار تولید (تن)</c:v>
                </c:pt>
              </c:strCache>
            </c:strRef>
          </c:tx>
          <c:spPr>
            <a:solidFill>
              <a:srgbClr val="17594A"/>
            </a:solidFill>
            <a:ln>
              <a:noFill/>
            </a:ln>
            <a:effectLst/>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عملکرد!$O$3:$T$3</c:f>
              <c:numCache>
                <c:formatCode>#,##0</c:formatCode>
                <c:ptCount val="6"/>
                <c:pt idx="0">
                  <c:v>23359</c:v>
                </c:pt>
                <c:pt idx="1">
                  <c:v>65302</c:v>
                </c:pt>
                <c:pt idx="2">
                  <c:v>66684</c:v>
                </c:pt>
                <c:pt idx="3">
                  <c:v>64044</c:v>
                </c:pt>
                <c:pt idx="4">
                  <c:v>59414</c:v>
                </c:pt>
                <c:pt idx="5">
                  <c:v>58269</c:v>
                </c:pt>
              </c:numCache>
            </c:numRef>
          </c:val>
          <c:extLst>
            <c:ext xmlns:c16="http://schemas.microsoft.com/office/drawing/2014/chart" uri="{C3380CC4-5D6E-409C-BE32-E72D297353CC}">
              <c16:uniqueId val="{00000000-4ECE-4478-916F-35E2671AD8C6}"/>
            </c:ext>
          </c:extLst>
        </c:ser>
        <c:ser>
          <c:idx val="1"/>
          <c:order val="1"/>
          <c:tx>
            <c:strRef>
              <c:f>عملکرد!$N$6</c:f>
              <c:strCache>
                <c:ptCount val="1"/>
                <c:pt idx="0">
                  <c:v>مقدار فروش (تن)</c:v>
                </c:pt>
              </c:strCache>
            </c:strRef>
          </c:tx>
          <c:spPr>
            <a:solidFill>
              <a:srgbClr val="289E54"/>
            </a:solidFill>
            <a:ln>
              <a:noFill/>
            </a:ln>
            <a:effectLst/>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عملکرد!$O$6:$T$6</c:f>
              <c:numCache>
                <c:formatCode>#,##0</c:formatCode>
                <c:ptCount val="6"/>
                <c:pt idx="0">
                  <c:v>31392</c:v>
                </c:pt>
                <c:pt idx="1">
                  <c:v>56436</c:v>
                </c:pt>
                <c:pt idx="2">
                  <c:v>74182</c:v>
                </c:pt>
                <c:pt idx="3">
                  <c:v>64438</c:v>
                </c:pt>
                <c:pt idx="4">
                  <c:v>60384</c:v>
                </c:pt>
                <c:pt idx="5">
                  <c:v>57045</c:v>
                </c:pt>
              </c:numCache>
            </c:numRef>
          </c:val>
          <c:extLst>
            <c:ext xmlns:c16="http://schemas.microsoft.com/office/drawing/2014/chart" uri="{C3380CC4-5D6E-409C-BE32-E72D297353CC}">
              <c16:uniqueId val="{00000001-4ECE-4478-916F-35E2671AD8C6}"/>
            </c:ext>
          </c:extLst>
        </c:ser>
        <c:dLbls>
          <c:showLegendKey val="0"/>
          <c:showVal val="0"/>
          <c:showCatName val="0"/>
          <c:showSerName val="0"/>
          <c:showPercent val="0"/>
          <c:showBubbleSize val="0"/>
        </c:dLbls>
        <c:gapWidth val="219"/>
        <c:overlap val="-27"/>
        <c:axId val="2068291968"/>
        <c:axId val="2068292384"/>
      </c:barChart>
      <c:catAx>
        <c:axId val="20682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2068292384"/>
        <c:crosses val="autoZero"/>
        <c:auto val="1"/>
        <c:lblAlgn val="ctr"/>
        <c:lblOffset val="100"/>
        <c:noMultiLvlLbl val="0"/>
      </c:catAx>
      <c:valAx>
        <c:axId val="206829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2068291968"/>
        <c:crosses val="autoZero"/>
        <c:crossBetween val="between"/>
      </c:valAx>
    </c:plotArea>
    <c:legend>
      <c:legendPos val="b"/>
      <c:overlay val="0"/>
      <c:txPr>
        <a:bodyPr/>
        <a:lstStyle/>
        <a:p>
          <a:pPr>
            <a:defRPr sz="800"/>
          </a:pPr>
          <a:endParaRPr lang="en-US"/>
        </a:p>
      </c:txPr>
    </c:legend>
    <c:plotVisOnly val="1"/>
    <c:dispBlanksAs val="gap"/>
    <c:showDLblsOverMax val="0"/>
  </c:chart>
  <c:spPr>
    <a:ln>
      <a:noFill/>
    </a:ln>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فروش (میلیون ریال)</a:t>
            </a:r>
            <a:endParaRPr lang="en-US" sz="1100" b="0" i="0" u="none" strike="noStrike" kern="1200" spc="0" baseline="0">
              <a:solidFill>
                <a:schemeClr val="tx1"/>
              </a:solidFill>
              <a:latin typeface="Yekan Bakh FaNum" panose="00000500000000000000" pitchFamily="2" charset="-78"/>
              <a:ea typeface="+mn-ea"/>
              <a:cs typeface="Yekan Bakh FaNum" panose="00000500000000000000" pitchFamily="2" charset="-78"/>
            </a:endParaRPr>
          </a:p>
        </c:rich>
      </c:tx>
      <c:overlay val="0"/>
      <c:spPr>
        <a:noFill/>
        <a:ln>
          <a:noFill/>
        </a:ln>
        <a:effectLst/>
      </c:spPr>
    </c:title>
    <c:autoTitleDeleted val="0"/>
    <c:plotArea>
      <c:layout/>
      <c:barChart>
        <c:barDir val="col"/>
        <c:grouping val="clustered"/>
        <c:varyColors val="0"/>
        <c:ser>
          <c:idx val="0"/>
          <c:order val="0"/>
          <c:tx>
            <c:strRef>
              <c:f>عملکرد!$B$9</c:f>
              <c:strCache>
                <c:ptCount val="1"/>
                <c:pt idx="0">
                  <c:v>فروش</c:v>
                </c:pt>
              </c:strCache>
            </c:strRef>
          </c:tx>
          <c:spPr>
            <a:solidFill>
              <a:srgbClr val="17594A"/>
            </a:solidFill>
            <a:ln>
              <a:noFill/>
            </a:ln>
            <a:effectLst/>
          </c:spPr>
          <c:invertIfNegative val="0"/>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عملکرد!$E$9:$J$9</c:f>
              <c:numCache>
                <c:formatCode>#,##0</c:formatCode>
                <c:ptCount val="6"/>
                <c:pt idx="0">
                  <c:v>1532246</c:v>
                </c:pt>
                <c:pt idx="1">
                  <c:v>2324325</c:v>
                </c:pt>
                <c:pt idx="2">
                  <c:v>4559040</c:v>
                </c:pt>
                <c:pt idx="3">
                  <c:v>6560916</c:v>
                </c:pt>
                <c:pt idx="4">
                  <c:v>9919779</c:v>
                </c:pt>
                <c:pt idx="5">
                  <c:v>12926379.989101</c:v>
                </c:pt>
              </c:numCache>
            </c:numRef>
          </c:val>
          <c:extLst>
            <c:ext xmlns:c16="http://schemas.microsoft.com/office/drawing/2014/chart" uri="{C3380CC4-5D6E-409C-BE32-E72D297353CC}">
              <c16:uniqueId val="{00000000-C668-448A-8F14-E92B350219D2}"/>
            </c:ext>
          </c:extLst>
        </c:ser>
        <c:dLbls>
          <c:showLegendKey val="0"/>
          <c:showVal val="0"/>
          <c:showCatName val="0"/>
          <c:showSerName val="0"/>
          <c:showPercent val="0"/>
          <c:showBubbleSize val="0"/>
        </c:dLbls>
        <c:gapWidth val="219"/>
        <c:overlap val="-27"/>
        <c:axId val="2068291968"/>
        <c:axId val="2068292384"/>
      </c:barChart>
      <c:catAx>
        <c:axId val="20682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2068292384"/>
        <c:crosses val="autoZero"/>
        <c:auto val="1"/>
        <c:lblAlgn val="ctr"/>
        <c:lblOffset val="100"/>
        <c:noMultiLvlLbl val="0"/>
      </c:catAx>
      <c:valAx>
        <c:axId val="206829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crossAx val="2068291968"/>
        <c:crosses val="autoZero"/>
        <c:crossBetween val="between"/>
      </c:valAx>
    </c:plotArea>
    <c:plotVisOnly val="1"/>
    <c:dispBlanksAs val="gap"/>
    <c:showDLblsOverMax val="0"/>
  </c:chart>
  <c:spPr>
    <a:ln>
      <a:noFill/>
    </a:ln>
  </c:spPr>
  <c:txPr>
    <a:bodyPr/>
    <a:lstStyle/>
    <a:p>
      <a:pPr>
        <a:defRPr>
          <a:latin typeface="IRANSansXFaNum" pitchFamily="2" charset="-78"/>
          <a:cs typeface="IRANSansXFaNum" pitchFamily="2" charset="-78"/>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1">
              <a:def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defRPr>
            </a:pPr>
            <a:r>
              <a:rPr lang="fa-IR" sz="1100" b="0" i="0" u="none" strike="noStrike" kern="1200" spc="0" baseline="0">
                <a:solidFill>
                  <a:schemeClr val="tx1"/>
                </a:solidFill>
                <a:latin typeface="Yekan Bakh FaNum" panose="00000500000000000000" pitchFamily="2" charset="-78"/>
                <a:ea typeface="+mn-ea"/>
                <a:cs typeface="Yekan Bakh FaNum" panose="00000500000000000000" pitchFamily="2" charset="-78"/>
              </a:rPr>
              <a:t>نرخ فروش داخلی (تن/دلار)</a:t>
            </a:r>
          </a:p>
        </c:rich>
      </c:tx>
      <c:overlay val="0"/>
      <c:spPr>
        <a:noFill/>
        <a:ln>
          <a:noFill/>
        </a:ln>
        <a:effectLst/>
      </c:spPr>
    </c:title>
    <c:autoTitleDeleted val="0"/>
    <c:plotArea>
      <c:layout/>
      <c:lineChart>
        <c:grouping val="standard"/>
        <c:varyColors val="0"/>
        <c:ser>
          <c:idx val="0"/>
          <c:order val="0"/>
          <c:tx>
            <c:strRef>
              <c:f>عملکرد!$N$31</c:f>
              <c:strCache>
                <c:ptCount val="1"/>
                <c:pt idx="0">
                  <c:v>بطری غیر دارویی</c:v>
                </c:pt>
              </c:strCache>
            </c:strRef>
          </c:tx>
          <c:spPr>
            <a:ln>
              <a:solidFill>
                <a:srgbClr val="17594A"/>
              </a:solidFill>
            </a:ln>
          </c:spPr>
          <c:marker>
            <c:symbol val="none"/>
          </c:marker>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عملکرد!$O$31:$T$31</c:f>
              <c:numCache>
                <c:formatCode>#,##0</c:formatCode>
                <c:ptCount val="6"/>
                <c:pt idx="0">
                  <c:v>236.75817820770382</c:v>
                </c:pt>
                <c:pt idx="1">
                  <c:v>285.67125410865555</c:v>
                </c:pt>
                <c:pt idx="2">
                  <c:v>240.45840688331356</c:v>
                </c:pt>
                <c:pt idx="3">
                  <c:v>433.15332000329636</c:v>
                </c:pt>
                <c:pt idx="4">
                  <c:v>610.73136226825318</c:v>
                </c:pt>
                <c:pt idx="5">
                  <c:v>521.21095026178011</c:v>
                </c:pt>
              </c:numCache>
            </c:numRef>
          </c:val>
          <c:smooth val="1"/>
          <c:extLst>
            <c:ext xmlns:c16="http://schemas.microsoft.com/office/drawing/2014/chart" uri="{C3380CC4-5D6E-409C-BE32-E72D297353CC}">
              <c16:uniqueId val="{00000000-1116-4078-B665-45ED103D91BD}"/>
            </c:ext>
          </c:extLst>
        </c:ser>
        <c:ser>
          <c:idx val="1"/>
          <c:order val="1"/>
          <c:tx>
            <c:strRef>
              <c:f>عملکرد!$N$32</c:f>
              <c:strCache>
                <c:ptCount val="1"/>
                <c:pt idx="0">
                  <c:v>بطری دارویی</c:v>
                </c:pt>
              </c:strCache>
            </c:strRef>
          </c:tx>
          <c:spPr>
            <a:ln>
              <a:solidFill>
                <a:srgbClr val="279E54"/>
              </a:solidFill>
            </a:ln>
          </c:spPr>
          <c:marker>
            <c:symbol val="none"/>
          </c:marker>
          <c:cat>
            <c:strRef>
              <c:f>عملکرد!$O$2:$T$2</c:f>
              <c:strCache>
                <c:ptCount val="6"/>
                <c:pt idx="0">
                  <c:v>سال 1397</c:v>
                </c:pt>
                <c:pt idx="1">
                  <c:v>سال 1398</c:v>
                </c:pt>
                <c:pt idx="2">
                  <c:v>سال 1399</c:v>
                </c:pt>
                <c:pt idx="3">
                  <c:v>سال 1400</c:v>
                </c:pt>
                <c:pt idx="4">
                  <c:v>سال 1401</c:v>
                </c:pt>
                <c:pt idx="5">
                  <c:v>سال 1402</c:v>
                </c:pt>
              </c:strCache>
            </c:strRef>
          </c:cat>
          <c:val>
            <c:numRef>
              <c:f>عملکرد!$O$32:$T$32</c:f>
              <c:numCache>
                <c:formatCode>#,##0</c:formatCode>
                <c:ptCount val="6"/>
                <c:pt idx="0">
                  <c:v>391.4491424059085</c:v>
                </c:pt>
                <c:pt idx="1">
                  <c:v>415.64002387251367</c:v>
                </c:pt>
                <c:pt idx="2">
                  <c:v>326.67283039615705</c:v>
                </c:pt>
                <c:pt idx="3">
                  <c:v>479.60947184427278</c:v>
                </c:pt>
                <c:pt idx="4">
                  <c:v>633.15104678937757</c:v>
                </c:pt>
                <c:pt idx="5">
                  <c:v>634.35553141361254</c:v>
                </c:pt>
              </c:numCache>
            </c:numRef>
          </c:val>
          <c:smooth val="1"/>
          <c:extLst>
            <c:ext xmlns:c16="http://schemas.microsoft.com/office/drawing/2014/chart" uri="{C3380CC4-5D6E-409C-BE32-E72D297353CC}">
              <c16:uniqueId val="{00000001-1116-4078-B665-45ED103D91BD}"/>
            </c:ext>
          </c:extLst>
        </c:ser>
        <c:dLbls>
          <c:showLegendKey val="0"/>
          <c:showVal val="0"/>
          <c:showCatName val="0"/>
          <c:showSerName val="0"/>
          <c:showPercent val="0"/>
          <c:showBubbleSize val="0"/>
        </c:dLbls>
        <c:smooth val="0"/>
        <c:axId val="561698912"/>
        <c:axId val="561705568"/>
      </c:lineChart>
      <c:catAx>
        <c:axId val="56169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61705568"/>
        <c:crosses val="autoZero"/>
        <c:auto val="1"/>
        <c:lblAlgn val="ctr"/>
        <c:lblOffset val="100"/>
        <c:noMultiLvlLbl val="0"/>
      </c:catAx>
      <c:valAx>
        <c:axId val="5617055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561698912"/>
        <c:crosses val="autoZero"/>
        <c:crossBetween val="between"/>
      </c:valAx>
    </c:plotArea>
    <c:legend>
      <c:legendPos val="b"/>
      <c:overlay val="0"/>
      <c:txPr>
        <a:bodyPr/>
        <a:lstStyle/>
        <a:p>
          <a:pPr>
            <a:defRPr sz="800"/>
          </a:pPr>
          <a:endParaRPr lang="en-US"/>
        </a:p>
      </c:txPr>
    </c:legend>
    <c:plotVisOnly val="1"/>
    <c:dispBlanksAs val="gap"/>
    <c:showDLblsOverMax val="0"/>
    <c:extLst/>
  </c:chart>
  <c:spPr>
    <a:solidFill>
      <a:schemeClr val="bg1"/>
    </a:solidFill>
    <a:ln w="9525" cap="flat" cmpd="sng" algn="ctr">
      <a:noFill/>
      <a:round/>
    </a:ln>
    <a:effectLst/>
  </c:spPr>
  <c:txPr>
    <a:bodyPr/>
    <a:lstStyle/>
    <a:p>
      <a:pPr algn="ctr">
        <a:defRPr lang="en-US" sz="900" b="0" i="0" u="none" strike="noStrike" kern="1200" baseline="0">
          <a:solidFill>
            <a:schemeClr val="tx1">
              <a:lumMod val="65000"/>
              <a:lumOff val="35000"/>
            </a:schemeClr>
          </a:solidFill>
          <a:latin typeface="IRANSansXFaNum" pitchFamily="2" charset="-78"/>
          <a:ea typeface="+mn-ea"/>
          <a:cs typeface="IRANSansXFaNum" pitchFamily="2" charset="-78"/>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F5A23-E832-47B8-8F64-617423BFAFB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93AA-1C0A-49A8-A736-F66332447EDB}" type="slidenum">
              <a:rPr lang="en-US" smtClean="0"/>
              <a:t>‹#›</a:t>
            </a:fld>
            <a:endParaRPr lang="en-US"/>
          </a:p>
        </p:txBody>
      </p:sp>
      <p:sp>
        <p:nvSpPr>
          <p:cNvPr id="7" name="Do not remove" hidden="1">
            <a:extLst>
              <a:ext uri="{FF2B5EF4-FFF2-40B4-BE49-F238E27FC236}">
                <a16:creationId xmlns:a16="http://schemas.microsoft.com/office/drawing/2014/main" id="{91C8223E-FC36-4D6D-A20C-BA82C73000A0}"/>
              </a:ext>
            </a:extLst>
          </p:cNvPr>
          <p:cNvSpPr/>
          <p:nvPr userDrawn="1">
            <p:custDataLst>
              <p:tags r:id="rId1"/>
            </p:custDataLst>
          </p:nvPr>
        </p:nvSpPr>
        <p:spPr>
          <a:xfrm>
            <a:off x="0" y="0"/>
            <a:ext cx="10319"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40453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F5A23-E832-47B8-8F64-617423BFAFB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104006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F5A23-E832-47B8-8F64-617423BFAFB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157807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6F02001A-AD30-4729-B718-BBBE683CF93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F5A23-E832-47B8-8F64-617423BFAFB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158577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F5A23-E832-47B8-8F64-617423BFAFB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87141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F5A23-E832-47B8-8F64-617423BFAFB1}"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287363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F5A23-E832-47B8-8F64-617423BFAFB1}"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175654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F5A23-E832-47B8-8F64-617423BFAFB1}"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43333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F5A23-E832-47B8-8F64-617423BFAFB1}"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44686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F5A23-E832-47B8-8F64-617423BFAFB1}"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407252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F5A23-E832-47B8-8F64-617423BFAFB1}"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893AA-1C0A-49A8-A736-F66332447EDB}" type="slidenum">
              <a:rPr lang="en-US" smtClean="0"/>
              <a:t>‹#›</a:t>
            </a:fld>
            <a:endParaRPr lang="en-US"/>
          </a:p>
        </p:txBody>
      </p:sp>
    </p:spTree>
    <p:extLst>
      <p:ext uri="{BB962C8B-B14F-4D97-AF65-F5344CB8AC3E}">
        <p14:creationId xmlns:p14="http://schemas.microsoft.com/office/powerpoint/2010/main" val="327892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F5A23-E832-47B8-8F64-617423BFAFB1}" type="datetimeFigureOut">
              <a:rPr lang="en-US" smtClean="0"/>
              <a:t>4/8/2024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893AA-1C0A-49A8-A736-F66332447EDB}" type="slidenum">
              <a:rPr lang="en-US" smtClean="0"/>
              <a:t>‹#›</a:t>
            </a:fld>
            <a:endParaRPr lang="en-US"/>
          </a:p>
        </p:txBody>
      </p:sp>
    </p:spTree>
    <p:extLst>
      <p:ext uri="{BB962C8B-B14F-4D97-AF65-F5344CB8AC3E}">
        <p14:creationId xmlns:p14="http://schemas.microsoft.com/office/powerpoint/2010/main" val="1843432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registration.rabin.ir/signup?branch=karaj"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mohammadrezabeikverdi/"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A4B5CF-4150-448C-A820-1A8A3FBC9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Rectangle 6">
            <a:extLst>
              <a:ext uri="{FF2B5EF4-FFF2-40B4-BE49-F238E27FC236}">
                <a16:creationId xmlns:a16="http://schemas.microsoft.com/office/drawing/2014/main" id="{50C64C97-A642-410C-B9C6-A1B29849BDBB}"/>
              </a:ext>
            </a:extLst>
          </p:cNvPr>
          <p:cNvSpPr/>
          <p:nvPr/>
        </p:nvSpPr>
        <p:spPr>
          <a:xfrm>
            <a:off x="7135906" y="5683624"/>
            <a:ext cx="2070847" cy="851647"/>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3A8E76-7E29-497C-BCD2-C31742E53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906" y="5778830"/>
            <a:ext cx="1905652" cy="661233"/>
          </a:xfrm>
          <a:prstGeom prst="rect">
            <a:avLst/>
          </a:prstGeom>
        </p:spPr>
      </p:pic>
      <p:sp>
        <p:nvSpPr>
          <p:cNvPr id="11" name="Rectangle 10">
            <a:extLst>
              <a:ext uri="{FF2B5EF4-FFF2-40B4-BE49-F238E27FC236}">
                <a16:creationId xmlns:a16="http://schemas.microsoft.com/office/drawing/2014/main" id="{AE3D5B82-A296-463F-8501-CE6E9087C093}"/>
              </a:ext>
            </a:extLst>
          </p:cNvPr>
          <p:cNvSpPr/>
          <p:nvPr/>
        </p:nvSpPr>
        <p:spPr>
          <a:xfrm>
            <a:off x="9635490" y="3088005"/>
            <a:ext cx="45719" cy="665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60CB2E-D4A9-451E-AE95-5EA0CA9449CF}"/>
              </a:ext>
            </a:extLst>
          </p:cNvPr>
          <p:cNvSpPr txBox="1"/>
          <p:nvPr/>
        </p:nvSpPr>
        <p:spPr>
          <a:xfrm>
            <a:off x="4781550" y="2115137"/>
            <a:ext cx="4895850" cy="665567"/>
          </a:xfrm>
          <a:prstGeom prst="rect">
            <a:avLst/>
          </a:prstGeom>
          <a:noFill/>
        </p:spPr>
        <p:txBody>
          <a:bodyPr wrap="square" rtlCol="0">
            <a:spAutoFit/>
          </a:bodyPr>
          <a:lstStyle/>
          <a:p>
            <a:pPr algn="r" rtl="1"/>
            <a:r>
              <a:rPr lang="fa-IR" sz="1400">
                <a:latin typeface="IRANSansXFaNum DemiBold" pitchFamily="2" charset="-78"/>
                <a:cs typeface="IRANSansXFaNum DemiBold" pitchFamily="2" charset="-78"/>
              </a:rPr>
              <a:t>گزارش تحلیل بنیادی</a:t>
            </a:r>
            <a:r>
              <a:rPr lang="en-US" sz="1400" b="1">
                <a:latin typeface="IRANSansXFaNum DemiBold" pitchFamily="2" charset="-78"/>
                <a:cs typeface="IRANSansXFaNum DemiBold" pitchFamily="2" charset="-78"/>
              </a:rPr>
              <a:t> </a:t>
            </a:r>
            <a:r>
              <a:rPr lang="fa-IR" sz="1400" b="1">
                <a:latin typeface="IRANSansXFaNum DemiBold" pitchFamily="2" charset="-78"/>
                <a:cs typeface="IRANSansXFaNum DemiBold" pitchFamily="2" charset="-78"/>
              </a:rPr>
              <a:t> </a:t>
            </a:r>
            <a:r>
              <a:rPr lang="fa-IR" b="1">
                <a:latin typeface="Yekan Bakh FaNum ExtraBold" panose="00000900000000000000" pitchFamily="2" charset="-78"/>
                <a:cs typeface="Yekan Bakh FaNum ExtraBold" panose="00000900000000000000" pitchFamily="2" charset="-78"/>
              </a:rPr>
              <a:t>کرازی</a:t>
            </a:r>
          </a:p>
          <a:p>
            <a:pPr algn="r" rtl="1">
              <a:lnSpc>
                <a:spcPct val="200000"/>
              </a:lnSpc>
            </a:pPr>
            <a:r>
              <a:rPr lang="fa-IR" sz="1100">
                <a:latin typeface="IRANSansXFaNum DemiBold" pitchFamily="2" charset="-78"/>
                <a:cs typeface="IRANSansXFaNum DemiBold" pitchFamily="2" charset="-78"/>
              </a:rPr>
              <a:t>شرکت کارخانجات تولیدی شیشه رازی</a:t>
            </a:r>
            <a:endParaRPr lang="en-US" sz="1100">
              <a:latin typeface="IRANSansXFaNum DemiBold" pitchFamily="2" charset="-78"/>
              <a:cs typeface="IRANSansXFaNum DemiBold" pitchFamily="2" charset="-78"/>
            </a:endParaRPr>
          </a:p>
        </p:txBody>
      </p:sp>
      <p:sp>
        <p:nvSpPr>
          <p:cNvPr id="13" name="TextBox 12">
            <a:extLst>
              <a:ext uri="{FF2B5EF4-FFF2-40B4-BE49-F238E27FC236}">
                <a16:creationId xmlns:a16="http://schemas.microsoft.com/office/drawing/2014/main" id="{427FD213-2CCF-43C4-AA6E-1A1DAF991490}"/>
              </a:ext>
            </a:extLst>
          </p:cNvPr>
          <p:cNvSpPr txBox="1"/>
          <p:nvPr/>
        </p:nvSpPr>
        <p:spPr>
          <a:xfrm>
            <a:off x="6565628" y="3138417"/>
            <a:ext cx="3046208" cy="556884"/>
          </a:xfrm>
          <a:prstGeom prst="rect">
            <a:avLst/>
          </a:prstGeom>
          <a:noFill/>
        </p:spPr>
        <p:txBody>
          <a:bodyPr wrap="square" rtlCol="0">
            <a:spAutoFit/>
          </a:bodyPr>
          <a:lstStyle/>
          <a:p>
            <a:pPr algn="r" rtl="1">
              <a:lnSpc>
                <a:spcPct val="150000"/>
              </a:lnSpc>
            </a:pPr>
            <a:r>
              <a:rPr lang="fa-IR" sz="1050">
                <a:solidFill>
                  <a:schemeClr val="bg1"/>
                </a:solidFill>
                <a:latin typeface="IRANSansXFaNum" pitchFamily="2" charset="-78"/>
                <a:cs typeface="IRANSansXFaNum" pitchFamily="2" charset="-78"/>
              </a:rPr>
              <a:t>شماره گزارش: 1403/01/05/02 </a:t>
            </a:r>
            <a:r>
              <a:rPr lang="en-US" sz="1050">
                <a:solidFill>
                  <a:schemeClr val="bg1"/>
                </a:solidFill>
                <a:latin typeface="IRANSansXFaNum" pitchFamily="2" charset="-78"/>
                <a:cs typeface="IRANSansXFaNum" pitchFamily="2" charset="-78"/>
              </a:rPr>
              <a:t> </a:t>
            </a:r>
            <a:endParaRPr lang="fa-IR" sz="1050">
              <a:solidFill>
                <a:schemeClr val="bg1"/>
              </a:solidFill>
              <a:latin typeface="IRANSansXFaNum" pitchFamily="2" charset="-78"/>
              <a:cs typeface="IRANSansXFaNum" pitchFamily="2" charset="-78"/>
            </a:endParaRPr>
          </a:p>
          <a:p>
            <a:pPr algn="r" rtl="1">
              <a:lnSpc>
                <a:spcPct val="150000"/>
              </a:lnSpc>
            </a:pPr>
            <a:r>
              <a:rPr lang="fa-IR" sz="1050">
                <a:solidFill>
                  <a:schemeClr val="bg1"/>
                </a:solidFill>
                <a:latin typeface="IRANSansXFaNum" pitchFamily="2" charset="-78"/>
                <a:cs typeface="IRANSansXFaNum" pitchFamily="2" charset="-78"/>
              </a:rPr>
              <a:t>تاریخ انتشار: 1403/01/18</a:t>
            </a:r>
            <a:endParaRPr lang="en-US" sz="1050">
              <a:solidFill>
                <a:schemeClr val="bg1"/>
              </a:solidFill>
              <a:latin typeface="IRANSansXFaNum" pitchFamily="2" charset="-78"/>
              <a:cs typeface="IRANSansXFaNum" pitchFamily="2" charset="-78"/>
            </a:endParaRPr>
          </a:p>
        </p:txBody>
      </p:sp>
      <p:pic>
        <p:nvPicPr>
          <p:cNvPr id="3" name="Picture 2">
            <a:extLst>
              <a:ext uri="{FF2B5EF4-FFF2-40B4-BE49-F238E27FC236}">
                <a16:creationId xmlns:a16="http://schemas.microsoft.com/office/drawing/2014/main" id="{4B89F69D-2819-4A49-8611-7004ECD88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441" y="112292"/>
            <a:ext cx="1053539" cy="788894"/>
          </a:xfrm>
          <a:prstGeom prst="rect">
            <a:avLst/>
          </a:prstGeom>
        </p:spPr>
      </p:pic>
      <p:pic>
        <p:nvPicPr>
          <p:cNvPr id="5" name="Picture 4">
            <a:extLst>
              <a:ext uri="{FF2B5EF4-FFF2-40B4-BE49-F238E27FC236}">
                <a16:creationId xmlns:a16="http://schemas.microsoft.com/office/drawing/2014/main" id="{C916D903-53D2-42CA-8706-197AE2C9D5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7023" y="852110"/>
            <a:ext cx="1740376" cy="487015"/>
          </a:xfrm>
          <a:prstGeom prst="rect">
            <a:avLst/>
          </a:prstGeom>
        </p:spPr>
      </p:pic>
      <p:pic>
        <p:nvPicPr>
          <p:cNvPr id="10" name="Picture 9">
            <a:extLst>
              <a:ext uri="{FF2B5EF4-FFF2-40B4-BE49-F238E27FC236}">
                <a16:creationId xmlns:a16="http://schemas.microsoft.com/office/drawing/2014/main" id="{EBC4A0A1-C9F9-434A-A66D-61B3F5733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301" y="907021"/>
            <a:ext cx="652654" cy="377191"/>
          </a:xfrm>
          <a:prstGeom prst="rect">
            <a:avLst/>
          </a:prstGeom>
        </p:spPr>
      </p:pic>
    </p:spTree>
    <p:extLst>
      <p:ext uri="{BB962C8B-B14F-4D97-AF65-F5344CB8AC3E}">
        <p14:creationId xmlns:p14="http://schemas.microsoft.com/office/powerpoint/2010/main" val="16318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74A6B9F8-EED6-4350-A915-9EDD6E8C73B1}"/>
              </a:ext>
            </a:extLst>
          </p:cNvPr>
          <p:cNvGraphicFramePr>
            <a:graphicFrameLocks/>
          </p:cNvGraphicFramePr>
          <p:nvPr>
            <p:extLst>
              <p:ext uri="{D42A27DB-BD31-4B8C-83A1-F6EECF244321}">
                <p14:modId xmlns:p14="http://schemas.microsoft.com/office/powerpoint/2010/main" val="2572153758"/>
              </p:ext>
            </p:extLst>
          </p:nvPr>
        </p:nvGraphicFramePr>
        <p:xfrm>
          <a:off x="4953000" y="1040927"/>
          <a:ext cx="4735092" cy="271294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3314F245-A9A7-4D9B-B35E-6F8C8D14F343}"/>
              </a:ext>
            </a:extLst>
          </p:cNvPr>
          <p:cNvPicPr/>
          <p:nvPr/>
        </p:nvPicPr>
        <p:blipFill rotWithShape="1">
          <a:blip r:embed="rId3" cstate="print">
            <a:extLst>
              <a:ext uri="{28A0092B-C50C-407E-A947-70E740481C1C}">
                <a14:useLocalDpi xmlns:a14="http://schemas.microsoft.com/office/drawing/2010/main" val="0"/>
              </a:ext>
            </a:extLst>
          </a:blip>
          <a:srcRect l="27510" t="1219" r="799" b="85841"/>
          <a:stretch/>
        </p:blipFill>
        <p:spPr bwMode="auto">
          <a:xfrm>
            <a:off x="2509511" y="98034"/>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9DF764C-ED82-4872-871C-CA6B10B91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8" name="Rectangle: Rounded Corners 7">
            <a:extLst>
              <a:ext uri="{FF2B5EF4-FFF2-40B4-BE49-F238E27FC236}">
                <a16:creationId xmlns:a16="http://schemas.microsoft.com/office/drawing/2014/main" id="{E76A17B4-7B7D-4F8C-9DEB-E402B679F93F}"/>
              </a:ext>
            </a:extLst>
          </p:cNvPr>
          <p:cNvSpPr/>
          <p:nvPr/>
        </p:nvSpPr>
        <p:spPr>
          <a:xfrm>
            <a:off x="366386" y="3983461"/>
            <a:ext cx="4434728" cy="2428614"/>
          </a:xfrm>
          <a:prstGeom prst="roundRect">
            <a:avLst>
              <a:gd name="adj" fmla="val 314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30000"/>
              </a:lnSpc>
            </a:pPr>
            <a:r>
              <a:rPr lang="fa-IR" sz="1200">
                <a:solidFill>
                  <a:schemeClr val="bg2">
                    <a:lumMod val="25000"/>
                  </a:schemeClr>
                </a:solidFill>
                <a:cs typeface="B Mitra" panose="00000400000000000000" pitchFamily="2" charset="-78"/>
              </a:rPr>
              <a:t>در سال 1402، نرخ فروش دلاری محصولات غیر دارویی در بخش صادرات 1% و محصولات دارویی 11/6% </a:t>
            </a:r>
            <a:r>
              <a:rPr lang="fa-IR" sz="1200" b="1">
                <a:solidFill>
                  <a:schemeClr val="bg2">
                    <a:lumMod val="25000"/>
                  </a:schemeClr>
                </a:solidFill>
                <a:cs typeface="B Mitra" panose="00000400000000000000" pitchFamily="2" charset="-78"/>
              </a:rPr>
              <a:t>افزایش</a:t>
            </a:r>
            <a:r>
              <a:rPr lang="fa-IR" sz="1200">
                <a:solidFill>
                  <a:schemeClr val="bg2">
                    <a:lumMod val="25000"/>
                  </a:schemeClr>
                </a:solidFill>
                <a:cs typeface="B Mitra" panose="00000400000000000000" pitchFamily="2" charset="-78"/>
              </a:rPr>
              <a:t> یافته است.</a:t>
            </a:r>
            <a:r>
              <a:rPr lang="en-US" sz="1200">
                <a:solidFill>
                  <a:schemeClr val="bg2">
                    <a:lumMod val="25000"/>
                  </a:schemeClr>
                </a:solidFill>
                <a:cs typeface="B Mitra" panose="00000400000000000000" pitchFamily="2" charset="-78"/>
              </a:rPr>
              <a:t> </a:t>
            </a:r>
            <a:r>
              <a:rPr lang="fa-IR" sz="1200">
                <a:solidFill>
                  <a:schemeClr val="bg2">
                    <a:lumMod val="25000"/>
                  </a:schemeClr>
                </a:solidFill>
                <a:cs typeface="B Mitra" panose="00000400000000000000" pitchFamily="2" charset="-78"/>
              </a:rPr>
              <a:t>از طرفی نرخ دلاری محصولات غیر دارویی در بخش داخلی به میزان 15% </a:t>
            </a:r>
            <a:r>
              <a:rPr lang="fa-IR" sz="1200" b="1">
                <a:solidFill>
                  <a:schemeClr val="bg2">
                    <a:lumMod val="25000"/>
                  </a:schemeClr>
                </a:solidFill>
                <a:cs typeface="B Mitra" panose="00000400000000000000" pitchFamily="2" charset="-78"/>
              </a:rPr>
              <a:t>کاهش</a:t>
            </a:r>
            <a:r>
              <a:rPr lang="fa-IR" sz="1200">
                <a:solidFill>
                  <a:schemeClr val="bg2">
                    <a:lumMod val="25000"/>
                  </a:schemeClr>
                </a:solidFill>
                <a:cs typeface="B Mitra" panose="00000400000000000000" pitchFamily="2" charset="-78"/>
              </a:rPr>
              <a:t> یاقته و نرخ بطری های دارویی بدون تغییر باقی مانده است. کاهش 2% در میزان تولیدات و 6% در میزان فروش باعث گردیده تا فروش دلاری در سال 1402 نسبت به دوره مشابه قبل 7/7% </a:t>
            </a:r>
            <a:r>
              <a:rPr lang="fa-IR" sz="1200" b="1">
                <a:solidFill>
                  <a:schemeClr val="bg2">
                    <a:lumMod val="25000"/>
                  </a:schemeClr>
                </a:solidFill>
                <a:cs typeface="B Mitra" panose="00000400000000000000" pitchFamily="2" charset="-78"/>
              </a:rPr>
              <a:t>کاهش</a:t>
            </a:r>
            <a:r>
              <a:rPr lang="fa-IR" sz="1200">
                <a:solidFill>
                  <a:schemeClr val="bg2">
                    <a:lumMod val="25000"/>
                  </a:schemeClr>
                </a:solidFill>
                <a:cs typeface="B Mitra" panose="00000400000000000000" pitchFamily="2" charset="-78"/>
              </a:rPr>
              <a:t> را تجربه کند. با بررسی نحوه و نوع فروش شرکت مشخص می گردد محصولات دارویی به واسطه </a:t>
            </a:r>
            <a:r>
              <a:rPr lang="fa-IR" sz="1200" b="1">
                <a:solidFill>
                  <a:schemeClr val="bg2">
                    <a:lumMod val="25000"/>
                  </a:schemeClr>
                </a:solidFill>
                <a:cs typeface="B Mitra" panose="00000400000000000000" pitchFamily="2" charset="-78"/>
              </a:rPr>
              <a:t>استراتژیک</a:t>
            </a:r>
            <a:r>
              <a:rPr lang="fa-IR" sz="1200">
                <a:solidFill>
                  <a:schemeClr val="bg2">
                    <a:lumMod val="25000"/>
                  </a:schemeClr>
                </a:solidFill>
                <a:cs typeface="B Mitra" panose="00000400000000000000" pitchFamily="2" charset="-78"/>
              </a:rPr>
              <a:t> بودن دارای شرایط </a:t>
            </a:r>
            <a:r>
              <a:rPr lang="fa-IR" sz="1200" b="1">
                <a:solidFill>
                  <a:schemeClr val="bg2">
                    <a:lumMod val="25000"/>
                  </a:schemeClr>
                </a:solidFill>
                <a:cs typeface="B Mitra" panose="00000400000000000000" pitchFamily="2" charset="-78"/>
              </a:rPr>
              <a:t>بهتری</a:t>
            </a:r>
            <a:r>
              <a:rPr lang="fa-IR" sz="1200">
                <a:solidFill>
                  <a:schemeClr val="bg2">
                    <a:lumMod val="25000"/>
                  </a:schemeClr>
                </a:solidFill>
                <a:cs typeface="B Mitra" panose="00000400000000000000" pitchFamily="2" charset="-78"/>
              </a:rPr>
              <a:t> در ثبات قیمت ها می باشند.</a:t>
            </a:r>
          </a:p>
          <a:p>
            <a:pPr algn="just" rtl="1">
              <a:lnSpc>
                <a:spcPct val="130000"/>
              </a:lnSpc>
            </a:pPr>
            <a:endParaRPr lang="fa-IR" sz="1200">
              <a:solidFill>
                <a:schemeClr val="tx1"/>
              </a:solidFill>
              <a:latin typeface="IRANSansXFaNum UltraLight" pitchFamily="2" charset="-78"/>
              <a:cs typeface="B Mitra" panose="00000400000000000000" pitchFamily="2" charset="-78"/>
            </a:endParaRPr>
          </a:p>
          <a:p>
            <a:pPr algn="just" rtl="1">
              <a:lnSpc>
                <a:spcPct val="130000"/>
              </a:lnSpc>
            </a:pPr>
            <a:r>
              <a:rPr lang="fa-IR" sz="1200">
                <a:solidFill>
                  <a:schemeClr val="tx1"/>
                </a:solidFill>
                <a:latin typeface="IRANSansXFaNum UltraLight" pitchFamily="2" charset="-78"/>
                <a:cs typeface="B Mitra" panose="00000400000000000000" pitchFamily="2" charset="-78"/>
              </a:rPr>
              <a:t>* در زمان تهیه این گزارش، صورت های مالی منتهی به اسفند 1402 منتشر نگردیده است. بنابراین مقادیر و مبالغ فروش از تجمیع گزارشات ماهانه محاسبه گردیده.</a:t>
            </a:r>
          </a:p>
          <a:p>
            <a:pPr algn="just" rtl="1">
              <a:lnSpc>
                <a:spcPct val="130000"/>
              </a:lnSpc>
            </a:pPr>
            <a:endParaRPr lang="en-US" sz="1200">
              <a:solidFill>
                <a:schemeClr val="bg2">
                  <a:lumMod val="25000"/>
                </a:schemeClr>
              </a:solidFill>
              <a:cs typeface="B Mitra" panose="00000400000000000000" pitchFamily="2" charset="-78"/>
            </a:endParaRPr>
          </a:p>
        </p:txBody>
      </p:sp>
      <p:sp>
        <p:nvSpPr>
          <p:cNvPr id="12" name="TextBox 11">
            <a:extLst>
              <a:ext uri="{FF2B5EF4-FFF2-40B4-BE49-F238E27FC236}">
                <a16:creationId xmlns:a16="http://schemas.microsoft.com/office/drawing/2014/main" id="{FED5BAEB-2C1F-4233-9E6A-E0F541CCA9E8}"/>
              </a:ext>
            </a:extLst>
          </p:cNvPr>
          <p:cNvSpPr txBox="1"/>
          <p:nvPr/>
        </p:nvSpPr>
        <p:spPr>
          <a:xfrm>
            <a:off x="6795172" y="874794"/>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تولید و فروش</a:t>
            </a:r>
            <a:endParaRPr lang="en-US" sz="1200">
              <a:latin typeface="Yekan Bakh FaNum" panose="00000500000000000000" pitchFamily="2" charset="-78"/>
              <a:cs typeface="Yekan Bakh FaNum" panose="00000500000000000000" pitchFamily="2" charset="-78"/>
            </a:endParaRPr>
          </a:p>
        </p:txBody>
      </p:sp>
      <p:sp>
        <p:nvSpPr>
          <p:cNvPr id="14" name="TextBox 13">
            <a:extLst>
              <a:ext uri="{FF2B5EF4-FFF2-40B4-BE49-F238E27FC236}">
                <a16:creationId xmlns:a16="http://schemas.microsoft.com/office/drawing/2014/main" id="{A22592D6-4E1A-4680-94DE-47BFCCCF17F5}"/>
              </a:ext>
            </a:extLst>
          </p:cNvPr>
          <p:cNvSpPr txBox="1"/>
          <p:nvPr/>
        </p:nvSpPr>
        <p:spPr>
          <a:xfrm>
            <a:off x="9432034" y="414317"/>
            <a:ext cx="454951" cy="261610"/>
          </a:xfrm>
          <a:prstGeom prst="rect">
            <a:avLst/>
          </a:prstGeom>
          <a:noFill/>
        </p:spPr>
        <p:txBody>
          <a:bodyPr wrap="square" rtlCol="0">
            <a:spAutoFit/>
          </a:bodyPr>
          <a:lstStyle/>
          <a:p>
            <a:pPr rtl="1"/>
            <a:r>
              <a:rPr lang="en-US" sz="1100">
                <a:solidFill>
                  <a:schemeClr val="bg1"/>
                </a:solidFill>
                <a:latin typeface="IRANSansXFaNum" pitchFamily="2" charset="-78"/>
                <a:cs typeface="IRANSansXFaNum" pitchFamily="2" charset="-78"/>
              </a:rPr>
              <a:t>10</a:t>
            </a:r>
          </a:p>
        </p:txBody>
      </p:sp>
      <p:sp>
        <p:nvSpPr>
          <p:cNvPr id="11" name="TextBox 10">
            <a:extLst>
              <a:ext uri="{FF2B5EF4-FFF2-40B4-BE49-F238E27FC236}">
                <a16:creationId xmlns:a16="http://schemas.microsoft.com/office/drawing/2014/main" id="{79E75373-679C-41A7-9B48-608B85EC7757}"/>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13" name="Chart 12">
            <a:extLst>
              <a:ext uri="{FF2B5EF4-FFF2-40B4-BE49-F238E27FC236}">
                <a16:creationId xmlns:a16="http://schemas.microsoft.com/office/drawing/2014/main" id="{C499A8DD-92B8-4198-B5A2-15A8BB731320}"/>
              </a:ext>
            </a:extLst>
          </p:cNvPr>
          <p:cNvGraphicFramePr>
            <a:graphicFrameLocks/>
          </p:cNvGraphicFramePr>
          <p:nvPr>
            <p:extLst>
              <p:ext uri="{D42A27DB-BD31-4B8C-83A1-F6EECF244321}">
                <p14:modId xmlns:p14="http://schemas.microsoft.com/office/powerpoint/2010/main" val="3417243522"/>
              </p:ext>
            </p:extLst>
          </p:nvPr>
        </p:nvGraphicFramePr>
        <p:xfrm>
          <a:off x="217908" y="1040927"/>
          <a:ext cx="4583206" cy="27129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FF9CAD04-3742-4F33-8084-6256FB837140}"/>
              </a:ext>
            </a:extLst>
          </p:cNvPr>
          <p:cNvGraphicFramePr>
            <a:graphicFrameLocks/>
          </p:cNvGraphicFramePr>
          <p:nvPr>
            <p:extLst>
              <p:ext uri="{D42A27DB-BD31-4B8C-83A1-F6EECF244321}">
                <p14:modId xmlns:p14="http://schemas.microsoft.com/office/powerpoint/2010/main" val="4288719956"/>
              </p:ext>
            </p:extLst>
          </p:nvPr>
        </p:nvGraphicFramePr>
        <p:xfrm>
          <a:off x="4953000" y="3827263"/>
          <a:ext cx="4735092" cy="26850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3517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5299BB-8DA0-4165-BDC9-AC25CCB3FF06}"/>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A291B8D-FB1E-43E4-9390-59996B49A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13" name="TextBox 12">
            <a:extLst>
              <a:ext uri="{FF2B5EF4-FFF2-40B4-BE49-F238E27FC236}">
                <a16:creationId xmlns:a16="http://schemas.microsoft.com/office/drawing/2014/main" id="{D707A86E-D817-428D-BA39-A43623CD9C97}"/>
              </a:ext>
            </a:extLst>
          </p:cNvPr>
          <p:cNvSpPr txBox="1"/>
          <p:nvPr/>
        </p:nvSpPr>
        <p:spPr>
          <a:xfrm>
            <a:off x="6931967" y="899388"/>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سود سازی</a:t>
            </a:r>
            <a:endParaRPr lang="en-US" sz="1200">
              <a:latin typeface="Yekan Bakh FaNum" panose="00000500000000000000" pitchFamily="2" charset="-78"/>
              <a:cs typeface="Yekan Bakh FaNum" panose="00000500000000000000" pitchFamily="2" charset="-78"/>
            </a:endParaRPr>
          </a:p>
        </p:txBody>
      </p:sp>
      <p:sp>
        <p:nvSpPr>
          <p:cNvPr id="15" name="TextBox 14">
            <a:extLst>
              <a:ext uri="{FF2B5EF4-FFF2-40B4-BE49-F238E27FC236}">
                <a16:creationId xmlns:a16="http://schemas.microsoft.com/office/drawing/2014/main" id="{B1A9DF29-7A11-4303-A571-4881303E349F}"/>
              </a:ext>
            </a:extLst>
          </p:cNvPr>
          <p:cNvSpPr txBox="1"/>
          <p:nvPr/>
        </p:nvSpPr>
        <p:spPr>
          <a:xfrm>
            <a:off x="9397292" y="438147"/>
            <a:ext cx="315400" cy="261610"/>
          </a:xfrm>
          <a:prstGeom prst="rect">
            <a:avLst/>
          </a:prstGeom>
          <a:noFill/>
        </p:spPr>
        <p:txBody>
          <a:bodyPr wrap="square" rtlCol="0">
            <a:spAutoFit/>
          </a:bodyPr>
          <a:lstStyle/>
          <a:p>
            <a:pPr algn="r" rtl="1"/>
            <a:r>
              <a:rPr lang="en-US" sz="1100">
                <a:solidFill>
                  <a:schemeClr val="bg1"/>
                </a:solidFill>
                <a:latin typeface="IRANSansXFaNum" pitchFamily="2" charset="-78"/>
                <a:cs typeface="IRANSansXFaNum" pitchFamily="2" charset="-78"/>
              </a:rPr>
              <a:t>11</a:t>
            </a:r>
          </a:p>
        </p:txBody>
      </p:sp>
      <p:sp>
        <p:nvSpPr>
          <p:cNvPr id="11" name="TextBox 10">
            <a:extLst>
              <a:ext uri="{FF2B5EF4-FFF2-40B4-BE49-F238E27FC236}">
                <a16:creationId xmlns:a16="http://schemas.microsoft.com/office/drawing/2014/main" id="{53F459FF-C4A5-48DF-8F98-81958AB07D63}"/>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14" name="Chart 13">
            <a:extLst>
              <a:ext uri="{FF2B5EF4-FFF2-40B4-BE49-F238E27FC236}">
                <a16:creationId xmlns:a16="http://schemas.microsoft.com/office/drawing/2014/main" id="{CFBA1065-ACE8-41C0-93F2-4312532301D7}"/>
              </a:ext>
            </a:extLst>
          </p:cNvPr>
          <p:cNvGraphicFramePr>
            <a:graphicFrameLocks/>
          </p:cNvGraphicFramePr>
          <p:nvPr>
            <p:extLst>
              <p:ext uri="{D42A27DB-BD31-4B8C-83A1-F6EECF244321}">
                <p14:modId xmlns:p14="http://schemas.microsoft.com/office/powerpoint/2010/main" val="2121366367"/>
              </p:ext>
            </p:extLst>
          </p:nvPr>
        </p:nvGraphicFramePr>
        <p:xfrm>
          <a:off x="369809" y="1043813"/>
          <a:ext cx="4572974" cy="26574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674CA62A-CF74-4BD8-98D0-E519E1DA8E55}"/>
              </a:ext>
            </a:extLst>
          </p:cNvPr>
          <p:cNvGraphicFramePr>
            <a:graphicFrameLocks/>
          </p:cNvGraphicFramePr>
          <p:nvPr>
            <p:extLst>
              <p:ext uri="{D42A27DB-BD31-4B8C-83A1-F6EECF244321}">
                <p14:modId xmlns:p14="http://schemas.microsoft.com/office/powerpoint/2010/main" val="4007166464"/>
              </p:ext>
            </p:extLst>
          </p:nvPr>
        </p:nvGraphicFramePr>
        <p:xfrm>
          <a:off x="235825" y="3829656"/>
          <a:ext cx="4840941" cy="2649655"/>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Rounded Corners 11">
            <a:extLst>
              <a:ext uri="{FF2B5EF4-FFF2-40B4-BE49-F238E27FC236}">
                <a16:creationId xmlns:a16="http://schemas.microsoft.com/office/drawing/2014/main" id="{EC41CD52-D180-4706-88B6-A6C16B924362}"/>
              </a:ext>
            </a:extLst>
          </p:cNvPr>
          <p:cNvSpPr/>
          <p:nvPr/>
        </p:nvSpPr>
        <p:spPr>
          <a:xfrm>
            <a:off x="5325034" y="1272650"/>
            <a:ext cx="4387657" cy="2250479"/>
          </a:xfrm>
          <a:prstGeom prst="roundRect">
            <a:avLst>
              <a:gd name="adj" fmla="val 314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30000"/>
              </a:lnSpc>
            </a:pPr>
            <a:r>
              <a:rPr lang="fa-IR" sz="1200">
                <a:solidFill>
                  <a:schemeClr val="bg2">
                    <a:lumMod val="25000"/>
                  </a:schemeClr>
                </a:solidFill>
                <a:cs typeface="B Mitra" panose="00000400000000000000" pitchFamily="2" charset="-78"/>
              </a:rPr>
              <a:t>در سال 1402، 60% از فروش محصولات به شیشه‌های غیر دارویی اختصاص داشته و باقی به بطری‌های دارویی مربوط می‌شود. فروش بطری‌های دارویی از سال 1400 رو به </a:t>
            </a:r>
            <a:r>
              <a:rPr lang="fa-IR" sz="1200" b="1">
                <a:solidFill>
                  <a:schemeClr val="bg2">
                    <a:lumMod val="25000"/>
                  </a:schemeClr>
                </a:solidFill>
                <a:cs typeface="B Mitra" panose="00000400000000000000" pitchFamily="2" charset="-78"/>
              </a:rPr>
              <a:t>افزایش</a:t>
            </a:r>
            <a:r>
              <a:rPr lang="fa-IR" sz="1200">
                <a:solidFill>
                  <a:schemeClr val="bg2">
                    <a:lumMod val="25000"/>
                  </a:schemeClr>
                </a:solidFill>
                <a:cs typeface="B Mitra" panose="00000400000000000000" pitchFamily="2" charset="-78"/>
              </a:rPr>
              <a:t> بوده، که </a:t>
            </a:r>
            <a:r>
              <a:rPr lang="fa-IR" sz="1200" b="1">
                <a:solidFill>
                  <a:schemeClr val="bg2">
                    <a:lumMod val="25000"/>
                  </a:schemeClr>
                </a:solidFill>
                <a:cs typeface="B Mitra" panose="00000400000000000000" pitchFamily="2" charset="-78"/>
              </a:rPr>
              <a:t>مستقیماً</a:t>
            </a:r>
            <a:r>
              <a:rPr lang="fa-IR" sz="1200">
                <a:solidFill>
                  <a:schemeClr val="bg2">
                    <a:lumMod val="25000"/>
                  </a:schemeClr>
                </a:solidFill>
                <a:cs typeface="B Mitra" panose="00000400000000000000" pitchFamily="2" charset="-78"/>
              </a:rPr>
              <a:t> با تولید داروهایی مانند شربت‌ها، سوسپانسیون‌ها، قرص‌ها، و ویال‌ها </a:t>
            </a:r>
            <a:r>
              <a:rPr lang="fa-IR" sz="1200" b="1">
                <a:solidFill>
                  <a:schemeClr val="bg2">
                    <a:lumMod val="25000"/>
                  </a:schemeClr>
                </a:solidFill>
                <a:cs typeface="B Mitra" panose="00000400000000000000" pitchFamily="2" charset="-78"/>
              </a:rPr>
              <a:t>ارتباط</a:t>
            </a:r>
            <a:r>
              <a:rPr lang="fa-IR" sz="1200">
                <a:solidFill>
                  <a:schemeClr val="bg2">
                    <a:lumMod val="25000"/>
                  </a:schemeClr>
                </a:solidFill>
                <a:cs typeface="B Mitra" panose="00000400000000000000" pitchFamily="2" charset="-78"/>
              </a:rPr>
              <a:t> دارد. شیشه‌های دارویی به دلیل اهمیت استراتژیک در صنعت دارو و شرکت، همواره از تقاضای بالایی از سوی داروسازی‌ها برخوردار هستند. اما در مورد شیشه‌های غیر دارویی، شرکت با </a:t>
            </a:r>
            <a:r>
              <a:rPr lang="fa-IR" sz="1200" b="1">
                <a:solidFill>
                  <a:schemeClr val="bg2">
                    <a:lumMod val="25000"/>
                  </a:schemeClr>
                </a:solidFill>
                <a:cs typeface="B Mitra" panose="00000400000000000000" pitchFamily="2" charset="-78"/>
              </a:rPr>
              <a:t>رقبایی</a:t>
            </a:r>
            <a:r>
              <a:rPr lang="fa-IR" sz="1200">
                <a:solidFill>
                  <a:schemeClr val="bg2">
                    <a:lumMod val="25000"/>
                  </a:schemeClr>
                </a:solidFill>
                <a:cs typeface="B Mitra" panose="00000400000000000000" pitchFamily="2" charset="-78"/>
              </a:rPr>
              <a:t> چون شیشه همدان روبه‌روست و باید به طور مداوم به بهبود </a:t>
            </a:r>
            <a:r>
              <a:rPr lang="fa-IR" sz="1200" b="1">
                <a:solidFill>
                  <a:schemeClr val="bg2">
                    <a:lumMod val="25000"/>
                  </a:schemeClr>
                </a:solidFill>
                <a:cs typeface="B Mitra" panose="00000400000000000000" pitchFamily="2" charset="-78"/>
              </a:rPr>
              <a:t>کیفیت</a:t>
            </a:r>
            <a:r>
              <a:rPr lang="fa-IR" sz="1200">
                <a:solidFill>
                  <a:schemeClr val="bg2">
                    <a:lumMod val="25000"/>
                  </a:schemeClr>
                </a:solidFill>
                <a:cs typeface="B Mitra" panose="00000400000000000000" pitchFamily="2" charset="-78"/>
              </a:rPr>
              <a:t> و افزایش </a:t>
            </a:r>
            <a:r>
              <a:rPr lang="fa-IR" sz="1200" b="1">
                <a:solidFill>
                  <a:schemeClr val="bg2">
                    <a:lumMod val="25000"/>
                  </a:schemeClr>
                </a:solidFill>
                <a:cs typeface="B Mitra" panose="00000400000000000000" pitchFamily="2" charset="-78"/>
              </a:rPr>
              <a:t>شهرت</a:t>
            </a:r>
            <a:r>
              <a:rPr lang="fa-IR" sz="1200">
                <a:solidFill>
                  <a:schemeClr val="bg2">
                    <a:lumMod val="25000"/>
                  </a:schemeClr>
                </a:solidFill>
                <a:cs typeface="B Mitra" panose="00000400000000000000" pitchFamily="2" charset="-78"/>
              </a:rPr>
              <a:t> برند خود در بازار داخلی توجه کند.</a:t>
            </a:r>
            <a:endParaRPr lang="en-US" sz="1200">
              <a:solidFill>
                <a:schemeClr val="bg2">
                  <a:lumMod val="25000"/>
                </a:schemeClr>
              </a:solidFill>
              <a:cs typeface="B Mitra" panose="00000400000000000000" pitchFamily="2" charset="-78"/>
            </a:endParaRPr>
          </a:p>
        </p:txBody>
      </p:sp>
      <p:graphicFrame>
        <p:nvGraphicFramePr>
          <p:cNvPr id="17" name="Chart 16">
            <a:extLst>
              <a:ext uri="{FF2B5EF4-FFF2-40B4-BE49-F238E27FC236}">
                <a16:creationId xmlns:a16="http://schemas.microsoft.com/office/drawing/2014/main" id="{9A5F1F2F-5DE7-40D2-9CCC-8020AA5537F1}"/>
              </a:ext>
            </a:extLst>
          </p:cNvPr>
          <p:cNvGraphicFramePr>
            <a:graphicFrameLocks/>
          </p:cNvGraphicFramePr>
          <p:nvPr>
            <p:extLst>
              <p:ext uri="{D42A27DB-BD31-4B8C-83A1-F6EECF244321}">
                <p14:modId xmlns:p14="http://schemas.microsoft.com/office/powerpoint/2010/main" val="591199983"/>
              </p:ext>
            </p:extLst>
          </p:nvPr>
        </p:nvGraphicFramePr>
        <p:xfrm>
          <a:off x="5098175" y="3763817"/>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4474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8095F5-FD69-4593-96BC-05964DB66079}"/>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A64E963-7940-410C-8B1A-59BAB2225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6" name="TextBox 5">
            <a:extLst>
              <a:ext uri="{FF2B5EF4-FFF2-40B4-BE49-F238E27FC236}">
                <a16:creationId xmlns:a16="http://schemas.microsoft.com/office/drawing/2014/main" id="{120C1C97-BB75-4299-A842-0C71080A6230}"/>
              </a:ext>
            </a:extLst>
          </p:cNvPr>
          <p:cNvSpPr txBox="1"/>
          <p:nvPr/>
        </p:nvSpPr>
        <p:spPr>
          <a:xfrm>
            <a:off x="9397292" y="438147"/>
            <a:ext cx="315400" cy="261610"/>
          </a:xfrm>
          <a:prstGeom prst="rect">
            <a:avLst/>
          </a:prstGeom>
          <a:noFill/>
        </p:spPr>
        <p:txBody>
          <a:bodyPr wrap="square" rtlCol="0">
            <a:spAutoFit/>
          </a:bodyPr>
          <a:lstStyle/>
          <a:p>
            <a:pPr algn="r" rtl="1"/>
            <a:r>
              <a:rPr lang="fa-IR" sz="1100">
                <a:solidFill>
                  <a:schemeClr val="bg1"/>
                </a:solidFill>
                <a:latin typeface="IRANSansXFaNum" pitchFamily="2" charset="-78"/>
                <a:cs typeface="IRANSansXFaNum" pitchFamily="2" charset="-78"/>
              </a:rPr>
              <a:t>12</a:t>
            </a:r>
            <a:endParaRPr lang="en-US" sz="1100">
              <a:solidFill>
                <a:schemeClr val="bg1"/>
              </a:solidFill>
              <a:latin typeface="IRANSansXFaNum" pitchFamily="2" charset="-78"/>
              <a:cs typeface="IRANSansXFaNum" pitchFamily="2" charset="-78"/>
            </a:endParaRPr>
          </a:p>
        </p:txBody>
      </p:sp>
      <p:sp>
        <p:nvSpPr>
          <p:cNvPr id="7" name="TextBox 6">
            <a:extLst>
              <a:ext uri="{FF2B5EF4-FFF2-40B4-BE49-F238E27FC236}">
                <a16:creationId xmlns:a16="http://schemas.microsoft.com/office/drawing/2014/main" id="{C8ADAEC2-5A9A-4ADF-B101-B5EF9E302286}"/>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sp>
        <p:nvSpPr>
          <p:cNvPr id="8" name="TextBox 7">
            <a:extLst>
              <a:ext uri="{FF2B5EF4-FFF2-40B4-BE49-F238E27FC236}">
                <a16:creationId xmlns:a16="http://schemas.microsoft.com/office/drawing/2014/main" id="{075E8E04-2110-4140-840A-428742D9FCE8}"/>
              </a:ext>
            </a:extLst>
          </p:cNvPr>
          <p:cNvSpPr txBox="1"/>
          <p:nvPr/>
        </p:nvSpPr>
        <p:spPr>
          <a:xfrm>
            <a:off x="6795172" y="874794"/>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طرح توسعه و نسبت های مالی</a:t>
            </a:r>
            <a:endParaRPr lang="en-US" sz="1200">
              <a:latin typeface="Yekan Bakh FaNum" panose="00000500000000000000" pitchFamily="2" charset="-78"/>
              <a:cs typeface="Yekan Bakh FaNum" panose="00000500000000000000" pitchFamily="2" charset="-78"/>
            </a:endParaRPr>
          </a:p>
        </p:txBody>
      </p:sp>
      <p:sp>
        <p:nvSpPr>
          <p:cNvPr id="11" name="Rectangle: Rounded Corners 10">
            <a:extLst>
              <a:ext uri="{FF2B5EF4-FFF2-40B4-BE49-F238E27FC236}">
                <a16:creationId xmlns:a16="http://schemas.microsoft.com/office/drawing/2014/main" id="{8ED9D95D-819D-447D-8F27-826F905AE6EC}"/>
              </a:ext>
            </a:extLst>
          </p:cNvPr>
          <p:cNvSpPr/>
          <p:nvPr/>
        </p:nvSpPr>
        <p:spPr>
          <a:xfrm>
            <a:off x="5206844" y="1309468"/>
            <a:ext cx="4289612" cy="2575443"/>
          </a:xfrm>
          <a:prstGeom prst="roundRect">
            <a:avLst>
              <a:gd name="adj" fmla="val 314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30000"/>
              </a:lnSpc>
            </a:pPr>
            <a:r>
              <a:rPr lang="fa-IR" sz="1200">
                <a:solidFill>
                  <a:schemeClr val="bg2">
                    <a:lumMod val="25000"/>
                  </a:schemeClr>
                </a:solidFill>
                <a:cs typeface="B Mitra" panose="00000400000000000000" pitchFamily="2" charset="-78"/>
              </a:rPr>
              <a:t>پروژه </a:t>
            </a:r>
            <a:r>
              <a:rPr lang="fa-IR" sz="1200" b="1">
                <a:solidFill>
                  <a:schemeClr val="bg2">
                    <a:lumMod val="25000"/>
                  </a:schemeClr>
                </a:solidFill>
                <a:cs typeface="B Mitra" panose="00000400000000000000" pitchFamily="2" charset="-78"/>
              </a:rPr>
              <a:t>420</a:t>
            </a:r>
            <a:r>
              <a:rPr lang="fa-IR" sz="1200">
                <a:solidFill>
                  <a:schemeClr val="bg2">
                    <a:lumMod val="25000"/>
                  </a:schemeClr>
                </a:solidFill>
                <a:cs typeface="B Mitra" panose="00000400000000000000" pitchFamily="2" charset="-78"/>
              </a:rPr>
              <a:t> تنی شرکت با هدف </a:t>
            </a:r>
            <a:r>
              <a:rPr lang="fa-IR" sz="1200" b="1">
                <a:solidFill>
                  <a:schemeClr val="bg2">
                    <a:lumMod val="25000"/>
                  </a:schemeClr>
                </a:solidFill>
                <a:cs typeface="B Mitra" panose="00000400000000000000" pitchFamily="2" charset="-78"/>
              </a:rPr>
              <a:t>افزایش</a:t>
            </a:r>
            <a:r>
              <a:rPr lang="fa-IR" sz="1200">
                <a:solidFill>
                  <a:schemeClr val="bg2">
                    <a:lumMod val="25000"/>
                  </a:schemeClr>
                </a:solidFill>
                <a:cs typeface="B Mitra" panose="00000400000000000000" pitchFamily="2" charset="-78"/>
              </a:rPr>
              <a:t> ظرفیت اسمی تولید به میزان 420 تن شیشه به طور روزانه از ابتدای سال 1401 شروع گردیده است که پیش بینی می شود از </a:t>
            </a:r>
            <a:r>
              <a:rPr lang="fa-IR" sz="1200" b="1">
                <a:solidFill>
                  <a:schemeClr val="bg2">
                    <a:lumMod val="25000"/>
                  </a:schemeClr>
                </a:solidFill>
                <a:cs typeface="B Mitra" panose="00000400000000000000" pitchFamily="2" charset="-78"/>
              </a:rPr>
              <a:t>ابتدای</a:t>
            </a:r>
            <a:r>
              <a:rPr lang="fa-IR" sz="1200">
                <a:solidFill>
                  <a:schemeClr val="bg2">
                    <a:lumMod val="25000"/>
                  </a:schemeClr>
                </a:solidFill>
                <a:cs typeface="B Mitra" panose="00000400000000000000" pitchFamily="2" charset="-78"/>
              </a:rPr>
              <a:t> سال </a:t>
            </a:r>
            <a:r>
              <a:rPr lang="fa-IR" sz="1200" b="1">
                <a:solidFill>
                  <a:schemeClr val="bg2">
                    <a:lumMod val="25000"/>
                  </a:schemeClr>
                </a:solidFill>
                <a:cs typeface="B Mitra" panose="00000400000000000000" pitchFamily="2" charset="-78"/>
              </a:rPr>
              <a:t>1404</a:t>
            </a:r>
            <a:r>
              <a:rPr lang="fa-IR" sz="1200">
                <a:solidFill>
                  <a:schemeClr val="bg2">
                    <a:lumMod val="25000"/>
                  </a:schemeClr>
                </a:solidFill>
                <a:cs typeface="B Mitra" panose="00000400000000000000" pitchFamily="2" charset="-78"/>
              </a:rPr>
              <a:t> مورد بهره برداری قرار گیرد.</a:t>
            </a:r>
          </a:p>
          <a:p>
            <a:pPr algn="just" rtl="1">
              <a:lnSpc>
                <a:spcPct val="130000"/>
              </a:lnSpc>
            </a:pPr>
            <a:r>
              <a:rPr lang="fa-IR" sz="1200">
                <a:solidFill>
                  <a:schemeClr val="bg2">
                    <a:lumMod val="25000"/>
                  </a:schemeClr>
                </a:solidFill>
                <a:cs typeface="B Mitra" panose="00000400000000000000" pitchFamily="2" charset="-78"/>
              </a:rPr>
              <a:t>مخارج برآوردی تا تکمیل پروژه، </a:t>
            </a:r>
            <a:r>
              <a:rPr lang="fa-IR" sz="1200" b="1">
                <a:solidFill>
                  <a:schemeClr val="bg2">
                    <a:lumMod val="25000"/>
                  </a:schemeClr>
                </a:solidFill>
                <a:cs typeface="B Mitra" panose="00000400000000000000" pitchFamily="2" charset="-78"/>
              </a:rPr>
              <a:t>2,786</a:t>
            </a:r>
            <a:r>
              <a:rPr lang="fa-IR" sz="1200">
                <a:solidFill>
                  <a:schemeClr val="bg2">
                    <a:lumMod val="25000"/>
                  </a:schemeClr>
                </a:solidFill>
                <a:cs typeface="B Mitra" panose="00000400000000000000" pitchFamily="2" charset="-78"/>
              </a:rPr>
              <a:t> میلیارد تومان معادل </a:t>
            </a:r>
            <a:r>
              <a:rPr lang="fa-IR" sz="1200" b="1">
                <a:solidFill>
                  <a:schemeClr val="bg2">
                    <a:lumMod val="25000"/>
                  </a:schemeClr>
                </a:solidFill>
                <a:cs typeface="B Mitra" panose="00000400000000000000" pitchFamily="2" charset="-78"/>
              </a:rPr>
              <a:t>50/314</a:t>
            </a:r>
            <a:r>
              <a:rPr lang="fa-IR" sz="1200">
                <a:solidFill>
                  <a:schemeClr val="bg2">
                    <a:lumMod val="25000"/>
                  </a:schemeClr>
                </a:solidFill>
                <a:cs typeface="B Mitra" panose="00000400000000000000" pitchFamily="2" charset="-78"/>
              </a:rPr>
              <a:t> میلیون یورو می باشد که تا تاریخ 1402/06/31 پیشرفت طرح به میزان 47% بوده است.</a:t>
            </a:r>
          </a:p>
          <a:p>
            <a:pPr algn="just" rtl="1">
              <a:lnSpc>
                <a:spcPct val="130000"/>
              </a:lnSpc>
            </a:pPr>
            <a:r>
              <a:rPr lang="fa-IR" sz="1200">
                <a:solidFill>
                  <a:schemeClr val="bg2">
                    <a:lumMod val="25000"/>
                  </a:schemeClr>
                </a:solidFill>
                <a:cs typeface="B Mitra" panose="00000400000000000000" pitchFamily="2" charset="-78"/>
              </a:rPr>
              <a:t>منابع مالی این طرح از طریق افزایش سرمایه از محل سود انباشته، تسهیلات مالی و منابع داخلی شرکت تأمین گردیده است. با توجه به طرح توسعه موجود و سهم قابل توجه منابه داخلی شرکت در تأمین مالی پروژه 420 تنی، شاهد درصد پرداخت </a:t>
            </a:r>
            <a:r>
              <a:rPr lang="fa-IR" sz="1200" b="1">
                <a:solidFill>
                  <a:schemeClr val="bg2">
                    <a:lumMod val="25000"/>
                  </a:schemeClr>
                </a:solidFill>
                <a:cs typeface="B Mitra" panose="00000400000000000000" pitchFamily="2" charset="-78"/>
              </a:rPr>
              <a:t>پایینی</a:t>
            </a:r>
            <a:r>
              <a:rPr lang="fa-IR" sz="1200">
                <a:solidFill>
                  <a:schemeClr val="bg2">
                    <a:lumMod val="25000"/>
                  </a:schemeClr>
                </a:solidFill>
                <a:cs typeface="B Mitra" panose="00000400000000000000" pitchFamily="2" charset="-78"/>
              </a:rPr>
              <a:t> از </a:t>
            </a:r>
            <a:r>
              <a:rPr lang="en-US" sz="1200">
                <a:solidFill>
                  <a:schemeClr val="bg2">
                    <a:lumMod val="25000"/>
                  </a:schemeClr>
                </a:solidFill>
                <a:cs typeface="B Mitra" panose="00000400000000000000" pitchFamily="2" charset="-78"/>
              </a:rPr>
              <a:t>EPS</a:t>
            </a:r>
            <a:r>
              <a:rPr lang="fa-IR" sz="1200">
                <a:solidFill>
                  <a:schemeClr val="bg2">
                    <a:lumMod val="25000"/>
                  </a:schemeClr>
                </a:solidFill>
                <a:cs typeface="B Mitra" panose="00000400000000000000" pitchFamily="2" charset="-78"/>
              </a:rPr>
              <a:t> به سهامداران شرکت هستیم. بر اساس اظهارات شرکت، انتظار می رود پس از بهره برداری از طرح توسعه ، میزان پرداخت سود نقدی به 70% افزایش یابد.</a:t>
            </a:r>
            <a:endParaRPr lang="en-US" sz="1200">
              <a:solidFill>
                <a:schemeClr val="bg2">
                  <a:lumMod val="25000"/>
                </a:schemeClr>
              </a:solidFill>
              <a:cs typeface="B Mitra" panose="00000400000000000000" pitchFamily="2" charset="-78"/>
            </a:endParaRPr>
          </a:p>
        </p:txBody>
      </p:sp>
      <p:graphicFrame>
        <p:nvGraphicFramePr>
          <p:cNvPr id="15" name="Table 14">
            <a:extLst>
              <a:ext uri="{FF2B5EF4-FFF2-40B4-BE49-F238E27FC236}">
                <a16:creationId xmlns:a16="http://schemas.microsoft.com/office/drawing/2014/main" id="{E4201CD3-6D7E-49DE-9830-5BC0B472D9CF}"/>
              </a:ext>
            </a:extLst>
          </p:cNvPr>
          <p:cNvGraphicFramePr>
            <a:graphicFrameLocks noGrp="1"/>
          </p:cNvGraphicFramePr>
          <p:nvPr>
            <p:extLst>
              <p:ext uri="{D42A27DB-BD31-4B8C-83A1-F6EECF244321}">
                <p14:modId xmlns:p14="http://schemas.microsoft.com/office/powerpoint/2010/main" val="199308362"/>
              </p:ext>
            </p:extLst>
          </p:nvPr>
        </p:nvGraphicFramePr>
        <p:xfrm>
          <a:off x="598163" y="1576167"/>
          <a:ext cx="4354837" cy="2007984"/>
        </p:xfrm>
        <a:graphic>
          <a:graphicData uri="http://schemas.openxmlformats.org/drawingml/2006/table">
            <a:tbl>
              <a:tblPr rtl="1"/>
              <a:tblGrid>
                <a:gridCol w="882542">
                  <a:extLst>
                    <a:ext uri="{9D8B030D-6E8A-4147-A177-3AD203B41FA5}">
                      <a16:colId xmlns:a16="http://schemas.microsoft.com/office/drawing/2014/main" val="755569410"/>
                    </a:ext>
                  </a:extLst>
                </a:gridCol>
                <a:gridCol w="694459">
                  <a:extLst>
                    <a:ext uri="{9D8B030D-6E8A-4147-A177-3AD203B41FA5}">
                      <a16:colId xmlns:a16="http://schemas.microsoft.com/office/drawing/2014/main" val="22417349"/>
                    </a:ext>
                  </a:extLst>
                </a:gridCol>
                <a:gridCol w="694459">
                  <a:extLst>
                    <a:ext uri="{9D8B030D-6E8A-4147-A177-3AD203B41FA5}">
                      <a16:colId xmlns:a16="http://schemas.microsoft.com/office/drawing/2014/main" val="1771690268"/>
                    </a:ext>
                  </a:extLst>
                </a:gridCol>
                <a:gridCol w="694459">
                  <a:extLst>
                    <a:ext uri="{9D8B030D-6E8A-4147-A177-3AD203B41FA5}">
                      <a16:colId xmlns:a16="http://schemas.microsoft.com/office/drawing/2014/main" val="1881871674"/>
                    </a:ext>
                  </a:extLst>
                </a:gridCol>
                <a:gridCol w="694459">
                  <a:extLst>
                    <a:ext uri="{9D8B030D-6E8A-4147-A177-3AD203B41FA5}">
                      <a16:colId xmlns:a16="http://schemas.microsoft.com/office/drawing/2014/main" val="561910807"/>
                    </a:ext>
                  </a:extLst>
                </a:gridCol>
                <a:gridCol w="694459">
                  <a:extLst>
                    <a:ext uri="{9D8B030D-6E8A-4147-A177-3AD203B41FA5}">
                      <a16:colId xmlns:a16="http://schemas.microsoft.com/office/drawing/2014/main" val="660127205"/>
                    </a:ext>
                  </a:extLst>
                </a:gridCol>
              </a:tblGrid>
              <a:tr h="334664">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شرح</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1400</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1401</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1402</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1403</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جمع کل</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extLst>
                  <a:ext uri="{0D108BD9-81ED-4DB2-BD59-A6C34878D82A}">
                    <a16:rowId xmlns:a16="http://schemas.microsoft.com/office/drawing/2014/main" val="2346340953"/>
                  </a:ext>
                </a:extLst>
              </a:tr>
              <a:tr h="334664">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اوراق مرابحه</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6,000,000</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6,000,000</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extLst>
                  <a:ext uri="{0D108BD9-81ED-4DB2-BD59-A6C34878D82A}">
                    <a16:rowId xmlns:a16="http://schemas.microsoft.com/office/drawing/2014/main" val="3656277943"/>
                  </a:ext>
                </a:extLst>
              </a:tr>
              <a:tr h="334664">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افزایش سرمایه</a:t>
                      </a:r>
                    </a:p>
                  </a:txBody>
                  <a:tcPr marL="9525" marR="9525" marT="9525" marB="0" anchor="ctr">
                    <a:lnL>
                      <a:noFill/>
                    </a:lnL>
                    <a:lnR>
                      <a:noFill/>
                    </a:lnR>
                    <a:lnT>
                      <a:noFill/>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a:noFill/>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8,000,000</a:t>
                      </a:r>
                    </a:p>
                  </a:txBody>
                  <a:tcPr marL="9525" marR="9525" marT="9525" marB="0" anchor="ctr">
                    <a:lnL>
                      <a:noFill/>
                    </a:lnL>
                    <a:lnR>
                      <a:noFill/>
                    </a:lnR>
                    <a:lnT>
                      <a:noFill/>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8,000,000</a:t>
                      </a:r>
                    </a:p>
                  </a:txBody>
                  <a:tcPr marL="9525" marR="9525" marT="9525" marB="0" anchor="ctr">
                    <a:lnL>
                      <a:noFill/>
                    </a:lnL>
                    <a:lnR>
                      <a:noFill/>
                    </a:lnR>
                    <a:lnT>
                      <a:noFill/>
                    </a:lnT>
                    <a:lnB>
                      <a:noFill/>
                    </a:lnB>
                  </a:tcPr>
                </a:tc>
                <a:extLst>
                  <a:ext uri="{0D108BD9-81ED-4DB2-BD59-A6C34878D82A}">
                    <a16:rowId xmlns:a16="http://schemas.microsoft.com/office/drawing/2014/main" val="622169801"/>
                  </a:ext>
                </a:extLst>
              </a:tr>
              <a:tr h="334664">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تسهیلات بانکی</a:t>
                      </a:r>
                    </a:p>
                  </a:txBody>
                  <a:tcPr marL="9525" marR="9525" marT="9525" marB="0" anchor="ctr">
                    <a:lnL>
                      <a:noFill/>
                    </a:lnL>
                    <a:lnR>
                      <a:noFill/>
                    </a:lnR>
                    <a:lnT>
                      <a:noFill/>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a:noFill/>
                    </a:lnT>
                    <a:lnB>
                      <a:noFill/>
                    </a:lnB>
                  </a:tcPr>
                </a:tc>
                <a:tc>
                  <a:txBody>
                    <a:bodyPr/>
                    <a:lstStyle/>
                    <a:p>
                      <a:pPr algn="ctr" rtl="0" fontAlgn="ctr"/>
                      <a:endParaRPr lang="en-US" sz="1200" b="0" i="0" u="none" strike="noStrike">
                        <a:solidFill>
                          <a:srgbClr val="000000"/>
                        </a:solidFill>
                        <a:effectLst/>
                        <a:latin typeface="B Mitra" panose="00000400000000000000" pitchFamily="2" charset="-78"/>
                        <a:cs typeface="B Mitra" panose="00000400000000000000" pitchFamily="2" charset="-78"/>
                      </a:endParaRP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4,000,000</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1,000,000</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5,000,000</a:t>
                      </a:r>
                    </a:p>
                  </a:txBody>
                  <a:tcPr marL="9525" marR="9525" marT="9525" marB="0" anchor="ctr">
                    <a:lnL>
                      <a:noFill/>
                    </a:lnL>
                    <a:lnR>
                      <a:noFill/>
                    </a:lnR>
                    <a:lnT>
                      <a:noFill/>
                    </a:lnT>
                    <a:lnB>
                      <a:noFill/>
                    </a:lnB>
                  </a:tcPr>
                </a:tc>
                <a:extLst>
                  <a:ext uri="{0D108BD9-81ED-4DB2-BD59-A6C34878D82A}">
                    <a16:rowId xmlns:a16="http://schemas.microsoft.com/office/drawing/2014/main" val="3263248691"/>
                  </a:ext>
                </a:extLst>
              </a:tr>
              <a:tr h="334664">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منابع داخلی</a:t>
                      </a:r>
                    </a:p>
                  </a:txBody>
                  <a:tcPr marL="9525" marR="9525" marT="9525" marB="0" anchor="ctr">
                    <a:lnL>
                      <a:noFill/>
                    </a:lnL>
                    <a:lnR>
                      <a:noFill/>
                    </a:lnR>
                    <a:lnT>
                      <a:noFill/>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1,072,645</a:t>
                      </a:r>
                    </a:p>
                  </a:txBody>
                  <a:tcPr marL="9525" marR="9525" marT="9525" marB="0" anchor="ctr">
                    <a:lnL>
                      <a:noFill/>
                    </a:lnL>
                    <a:lnR>
                      <a:noFill/>
                    </a:lnR>
                    <a:lnT>
                      <a:noFill/>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5,331,528</a:t>
                      </a:r>
                    </a:p>
                  </a:txBody>
                  <a:tcPr marL="9525" marR="9525" marT="9525" marB="0" anchor="ctr">
                    <a:lnL>
                      <a:noFill/>
                    </a:lnL>
                    <a:lnR>
                      <a:noFill/>
                    </a:lnR>
                    <a:lnT>
                      <a:noFill/>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3,708,060</a:t>
                      </a:r>
                    </a:p>
                  </a:txBody>
                  <a:tcPr marL="9525" marR="9525" marT="9525" marB="0" anchor="ctr">
                    <a:lnL>
                      <a:noFill/>
                    </a:lnL>
                    <a:lnR>
                      <a:noFill/>
                    </a:lnR>
                    <a:lnT>
                      <a:noFill/>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2,649,289</a:t>
                      </a:r>
                    </a:p>
                  </a:txBody>
                  <a:tcPr marL="9525" marR="9525" marT="9525" marB="0" anchor="ctr">
                    <a:lnL>
                      <a:noFill/>
                    </a:lnL>
                    <a:lnR>
                      <a:noFill/>
                    </a:lnR>
                    <a:lnT>
                      <a:noFill/>
                    </a:lnT>
                    <a:lnB w="6350" cap="flat" cmpd="sng" algn="ctr">
                      <a:solidFill>
                        <a:srgbClr val="379146"/>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12,761,522</a:t>
                      </a:r>
                    </a:p>
                  </a:txBody>
                  <a:tcPr marL="9525" marR="9525" marT="9525" marB="0" anchor="ctr">
                    <a:lnL>
                      <a:noFill/>
                    </a:lnL>
                    <a:lnR>
                      <a:noFill/>
                    </a:lnR>
                    <a:lnT>
                      <a:noFill/>
                    </a:lnT>
                    <a:lnB w="6350" cap="flat" cmpd="sng" algn="ctr">
                      <a:solidFill>
                        <a:srgbClr val="379146"/>
                      </a:solidFill>
                      <a:prstDash val="solid"/>
                      <a:round/>
                      <a:headEnd type="none" w="med" len="med"/>
                      <a:tailEnd type="none" w="med" len="med"/>
                    </a:lnB>
                  </a:tcPr>
                </a:tc>
                <a:extLst>
                  <a:ext uri="{0D108BD9-81ED-4DB2-BD59-A6C34878D82A}">
                    <a16:rowId xmlns:a16="http://schemas.microsoft.com/office/drawing/2014/main" val="1577678316"/>
                  </a:ext>
                </a:extLst>
              </a:tr>
              <a:tr h="334664">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جمع منابع</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1,072,645</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11,331,528</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15,708,060</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3,649,289</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31,761,522</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extLst>
                  <a:ext uri="{0D108BD9-81ED-4DB2-BD59-A6C34878D82A}">
                    <a16:rowId xmlns:a16="http://schemas.microsoft.com/office/drawing/2014/main" val="671365131"/>
                  </a:ext>
                </a:extLst>
              </a:tr>
            </a:tbl>
          </a:graphicData>
        </a:graphic>
      </p:graphicFrame>
      <p:sp>
        <p:nvSpPr>
          <p:cNvPr id="16" name="TextBox 15">
            <a:extLst>
              <a:ext uri="{FF2B5EF4-FFF2-40B4-BE49-F238E27FC236}">
                <a16:creationId xmlns:a16="http://schemas.microsoft.com/office/drawing/2014/main" id="{187752EC-AEA7-4C95-99B2-A832F92B27C6}"/>
              </a:ext>
            </a:extLst>
          </p:cNvPr>
          <p:cNvSpPr txBox="1"/>
          <p:nvPr/>
        </p:nvSpPr>
        <p:spPr>
          <a:xfrm>
            <a:off x="1363018" y="1230902"/>
            <a:ext cx="2825125" cy="261610"/>
          </a:xfrm>
          <a:prstGeom prst="rect">
            <a:avLst/>
          </a:prstGeom>
          <a:noFill/>
        </p:spPr>
        <p:txBody>
          <a:bodyPr wrap="square" rtlCol="0">
            <a:spAutoFit/>
          </a:bodyPr>
          <a:lstStyle/>
          <a:p>
            <a:pPr algn="ctr" rtl="1"/>
            <a:r>
              <a:rPr lang="fa-IR" sz="1100">
                <a:latin typeface="Yekan Bakh FaNum" panose="00000500000000000000" pitchFamily="2" charset="-78"/>
                <a:cs typeface="Yekan Bakh FaNum" panose="00000500000000000000" pitchFamily="2" charset="-78"/>
              </a:rPr>
              <a:t>منابع تأمین مالی پروژه 420 تنی</a:t>
            </a:r>
            <a:endParaRPr lang="en-US" sz="1100">
              <a:latin typeface="Yekan Bakh FaNum" panose="00000500000000000000" pitchFamily="2" charset="-78"/>
              <a:cs typeface="Yekan Bakh FaNum" panose="00000500000000000000" pitchFamily="2" charset="-78"/>
            </a:endParaRPr>
          </a:p>
        </p:txBody>
      </p:sp>
      <p:graphicFrame>
        <p:nvGraphicFramePr>
          <p:cNvPr id="17" name="Chart 16">
            <a:extLst>
              <a:ext uri="{FF2B5EF4-FFF2-40B4-BE49-F238E27FC236}">
                <a16:creationId xmlns:a16="http://schemas.microsoft.com/office/drawing/2014/main" id="{5C458FDA-53F7-4753-921A-F841D0706ABA}"/>
              </a:ext>
            </a:extLst>
          </p:cNvPr>
          <p:cNvGraphicFramePr>
            <a:graphicFrameLocks/>
          </p:cNvGraphicFramePr>
          <p:nvPr>
            <p:extLst>
              <p:ext uri="{D42A27DB-BD31-4B8C-83A1-F6EECF244321}">
                <p14:modId xmlns:p14="http://schemas.microsoft.com/office/powerpoint/2010/main" val="243825665"/>
              </p:ext>
            </p:extLst>
          </p:nvPr>
        </p:nvGraphicFramePr>
        <p:xfrm>
          <a:off x="489580" y="376237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AD986C16-5293-4BA5-9BE6-73599B5E59D1}"/>
              </a:ext>
            </a:extLst>
          </p:cNvPr>
          <p:cNvGraphicFramePr>
            <a:graphicFrameLocks noGrp="1"/>
          </p:cNvGraphicFramePr>
          <p:nvPr>
            <p:extLst>
              <p:ext uri="{D42A27DB-BD31-4B8C-83A1-F6EECF244321}">
                <p14:modId xmlns:p14="http://schemas.microsoft.com/office/powerpoint/2010/main" val="4096492937"/>
              </p:ext>
            </p:extLst>
          </p:nvPr>
        </p:nvGraphicFramePr>
        <p:xfrm>
          <a:off x="5187716" y="4362453"/>
          <a:ext cx="4308740" cy="2057400"/>
        </p:xfrm>
        <a:graphic>
          <a:graphicData uri="http://schemas.openxmlformats.org/drawingml/2006/table">
            <a:tbl>
              <a:tblPr rtl="1"/>
              <a:tblGrid>
                <a:gridCol w="2353760">
                  <a:extLst>
                    <a:ext uri="{9D8B030D-6E8A-4147-A177-3AD203B41FA5}">
                      <a16:colId xmlns:a16="http://schemas.microsoft.com/office/drawing/2014/main" val="2819644087"/>
                    </a:ext>
                  </a:extLst>
                </a:gridCol>
                <a:gridCol w="1152563">
                  <a:extLst>
                    <a:ext uri="{9D8B030D-6E8A-4147-A177-3AD203B41FA5}">
                      <a16:colId xmlns:a16="http://schemas.microsoft.com/office/drawing/2014/main" val="701737045"/>
                    </a:ext>
                  </a:extLst>
                </a:gridCol>
                <a:gridCol w="802417">
                  <a:extLst>
                    <a:ext uri="{9D8B030D-6E8A-4147-A177-3AD203B41FA5}">
                      <a16:colId xmlns:a16="http://schemas.microsoft.com/office/drawing/2014/main" val="4256690569"/>
                    </a:ext>
                  </a:extLst>
                </a:gridCol>
              </a:tblGrid>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نسبت</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نماد</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صنعت</a:t>
                      </a:r>
                    </a:p>
                  </a:txBody>
                  <a:tcPr marL="9525" marR="9525" marT="9525" marB="0" anchor="ctr">
                    <a:lnL>
                      <a:noFill/>
                    </a:lnL>
                    <a:lnR>
                      <a:noFill/>
                    </a:lnR>
                    <a:lnT w="6350" cap="flat" cmpd="sng" algn="ctr">
                      <a:solidFill>
                        <a:srgbClr val="379146"/>
                      </a:solidFill>
                      <a:prstDash val="solid"/>
                      <a:round/>
                      <a:headEnd type="none" w="med" len="med"/>
                      <a:tailEnd type="none" w="med" len="med"/>
                    </a:lnT>
                    <a:lnB w="6350" cap="flat" cmpd="sng" algn="ctr">
                      <a:solidFill>
                        <a:srgbClr val="379146"/>
                      </a:solidFill>
                      <a:prstDash val="solid"/>
                      <a:round/>
                      <a:headEnd type="none" w="med" len="med"/>
                      <a:tailEnd type="none" w="med" len="med"/>
                    </a:lnB>
                  </a:tcPr>
                </a:tc>
                <a:extLst>
                  <a:ext uri="{0D108BD9-81ED-4DB2-BD59-A6C34878D82A}">
                    <a16:rowId xmlns:a16="http://schemas.microsoft.com/office/drawing/2014/main" val="1539477595"/>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حاشیه سود ناخالص</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0.51</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0.38</a:t>
                      </a:r>
                    </a:p>
                  </a:txBody>
                  <a:tcPr marL="9525" marR="9525" marT="9525" marB="0" anchor="ctr">
                    <a:lnL>
                      <a:noFill/>
                    </a:lnL>
                    <a:lnR>
                      <a:noFill/>
                    </a:lnR>
                    <a:lnT w="6350" cap="flat" cmpd="sng" algn="ctr">
                      <a:solidFill>
                        <a:srgbClr val="379146"/>
                      </a:solidFill>
                      <a:prstDash val="solid"/>
                      <a:round/>
                      <a:headEnd type="none" w="med" len="med"/>
                      <a:tailEnd type="none" w="med" len="med"/>
                    </a:lnT>
                    <a:lnB>
                      <a:noFill/>
                    </a:lnB>
                  </a:tcPr>
                </a:tc>
                <a:extLst>
                  <a:ext uri="{0D108BD9-81ED-4DB2-BD59-A6C34878D82A}">
                    <a16:rowId xmlns:a16="http://schemas.microsoft.com/office/drawing/2014/main" val="2390060950"/>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حاشیه سود عملیاتی</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0.46</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0.32</a:t>
                      </a:r>
                    </a:p>
                  </a:txBody>
                  <a:tcPr marL="9525" marR="9525" marT="9525" marB="0" anchor="ctr">
                    <a:lnL>
                      <a:noFill/>
                    </a:lnL>
                    <a:lnR>
                      <a:noFill/>
                    </a:lnR>
                    <a:lnT>
                      <a:noFill/>
                    </a:lnT>
                    <a:lnB>
                      <a:noFill/>
                    </a:lnB>
                  </a:tcPr>
                </a:tc>
                <a:extLst>
                  <a:ext uri="{0D108BD9-81ED-4DB2-BD59-A6C34878D82A}">
                    <a16:rowId xmlns:a16="http://schemas.microsoft.com/office/drawing/2014/main" val="4265951173"/>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حاشیه سود قبل از مالیات</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0.5</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0.34</a:t>
                      </a:r>
                    </a:p>
                  </a:txBody>
                  <a:tcPr marL="9525" marR="9525" marT="9525" marB="0" anchor="ctr">
                    <a:lnL>
                      <a:noFill/>
                    </a:lnL>
                    <a:lnR>
                      <a:noFill/>
                    </a:lnR>
                    <a:lnT>
                      <a:noFill/>
                    </a:lnT>
                    <a:lnB>
                      <a:noFill/>
                    </a:lnB>
                  </a:tcPr>
                </a:tc>
                <a:extLst>
                  <a:ext uri="{0D108BD9-81ED-4DB2-BD59-A6C34878D82A}">
                    <a16:rowId xmlns:a16="http://schemas.microsoft.com/office/drawing/2014/main" val="822782245"/>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حاشیه سود خالص</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0.45</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a:t>
                      </a:r>
                    </a:p>
                  </a:txBody>
                  <a:tcPr marL="9525" marR="9525" marT="9525" marB="0" anchor="ctr">
                    <a:lnL>
                      <a:noFill/>
                    </a:lnL>
                    <a:lnR>
                      <a:noFill/>
                    </a:lnR>
                    <a:lnT>
                      <a:noFill/>
                    </a:lnT>
                    <a:lnB>
                      <a:noFill/>
                    </a:lnB>
                  </a:tcPr>
                </a:tc>
                <a:extLst>
                  <a:ext uri="{0D108BD9-81ED-4DB2-BD59-A6C34878D82A}">
                    <a16:rowId xmlns:a16="http://schemas.microsoft.com/office/drawing/2014/main" val="3304763065"/>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بازده دارایی ها</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0.13</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0.2</a:t>
                      </a:r>
                    </a:p>
                  </a:txBody>
                  <a:tcPr marL="9525" marR="9525" marT="9525" marB="0" anchor="ctr">
                    <a:lnL>
                      <a:noFill/>
                    </a:lnL>
                    <a:lnR>
                      <a:noFill/>
                    </a:lnR>
                    <a:lnT>
                      <a:noFill/>
                    </a:lnT>
                    <a:lnB>
                      <a:noFill/>
                    </a:lnB>
                  </a:tcPr>
                </a:tc>
                <a:extLst>
                  <a:ext uri="{0D108BD9-81ED-4DB2-BD59-A6C34878D82A}">
                    <a16:rowId xmlns:a16="http://schemas.microsoft.com/office/drawing/2014/main" val="903906303"/>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بازده حقوق صاحبان سهم</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0.18</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0.38</a:t>
                      </a:r>
                    </a:p>
                  </a:txBody>
                  <a:tcPr marL="9525" marR="9525" marT="9525" marB="0" anchor="ctr">
                    <a:lnL>
                      <a:noFill/>
                    </a:lnL>
                    <a:lnR>
                      <a:noFill/>
                    </a:lnR>
                    <a:lnT>
                      <a:noFill/>
                    </a:lnT>
                    <a:lnB>
                      <a:noFill/>
                    </a:lnB>
                  </a:tcPr>
                </a:tc>
                <a:extLst>
                  <a:ext uri="{0D108BD9-81ED-4DB2-BD59-A6C34878D82A}">
                    <a16:rowId xmlns:a16="http://schemas.microsoft.com/office/drawing/2014/main" val="1841182029"/>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نسبت سود قبل از مالیات به دارایی</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0.13</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0.21</a:t>
                      </a:r>
                    </a:p>
                  </a:txBody>
                  <a:tcPr marL="9525" marR="9525" marT="9525" marB="0" anchor="ctr">
                    <a:lnL>
                      <a:noFill/>
                    </a:lnL>
                    <a:lnR>
                      <a:noFill/>
                    </a:lnR>
                    <a:lnT>
                      <a:noFill/>
                    </a:lnT>
                    <a:lnB>
                      <a:noFill/>
                    </a:lnB>
                  </a:tcPr>
                </a:tc>
                <a:extLst>
                  <a:ext uri="{0D108BD9-81ED-4DB2-BD59-A6C34878D82A}">
                    <a16:rowId xmlns:a16="http://schemas.microsoft.com/office/drawing/2014/main" val="4244125440"/>
                  </a:ext>
                </a:extLst>
              </a:tr>
              <a:tr h="22860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درصد پرداخت سود</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0.22</a:t>
                      </a:r>
                    </a:p>
                  </a:txBody>
                  <a:tcPr marL="9525" marR="9525" marT="9525" marB="0" anchor="ctr">
                    <a:lnL>
                      <a:noFill/>
                    </a:lnL>
                    <a:lnR>
                      <a:noFill/>
                    </a:lnR>
                    <a:lnT>
                      <a:noFill/>
                    </a:lnT>
                    <a:lnB>
                      <a:noFill/>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0.47</a:t>
                      </a:r>
                    </a:p>
                  </a:txBody>
                  <a:tcPr marL="9525" marR="9525" marT="9525" marB="0" anchor="ctr">
                    <a:lnL>
                      <a:noFill/>
                    </a:lnL>
                    <a:lnR>
                      <a:noFill/>
                    </a:lnR>
                    <a:lnT>
                      <a:noFill/>
                    </a:lnT>
                    <a:lnB>
                      <a:noFill/>
                    </a:lnB>
                  </a:tcPr>
                </a:tc>
                <a:extLst>
                  <a:ext uri="{0D108BD9-81ED-4DB2-BD59-A6C34878D82A}">
                    <a16:rowId xmlns:a16="http://schemas.microsoft.com/office/drawing/2014/main" val="3638323275"/>
                  </a:ext>
                </a:extLst>
              </a:tr>
            </a:tbl>
          </a:graphicData>
        </a:graphic>
      </p:graphicFrame>
      <p:sp>
        <p:nvSpPr>
          <p:cNvPr id="20" name="TextBox 19">
            <a:extLst>
              <a:ext uri="{FF2B5EF4-FFF2-40B4-BE49-F238E27FC236}">
                <a16:creationId xmlns:a16="http://schemas.microsoft.com/office/drawing/2014/main" id="{988F6671-F290-466F-ACA1-AE32467F2004}"/>
              </a:ext>
            </a:extLst>
          </p:cNvPr>
          <p:cNvSpPr txBox="1"/>
          <p:nvPr/>
        </p:nvSpPr>
        <p:spPr>
          <a:xfrm>
            <a:off x="5929523" y="3947557"/>
            <a:ext cx="2825125" cy="261610"/>
          </a:xfrm>
          <a:prstGeom prst="rect">
            <a:avLst/>
          </a:prstGeom>
          <a:noFill/>
        </p:spPr>
        <p:txBody>
          <a:bodyPr wrap="square" rtlCol="0">
            <a:spAutoFit/>
          </a:bodyPr>
          <a:lstStyle/>
          <a:p>
            <a:pPr algn="ctr" rtl="1"/>
            <a:r>
              <a:rPr lang="fa-IR" sz="1100">
                <a:latin typeface="Yekan Bakh FaNum" panose="00000500000000000000" pitchFamily="2" charset="-78"/>
                <a:cs typeface="Yekan Bakh FaNum" panose="00000500000000000000" pitchFamily="2" charset="-78"/>
              </a:rPr>
              <a:t>نسبت های مالی</a:t>
            </a:r>
            <a:endParaRPr lang="en-US" sz="1100">
              <a:latin typeface="Yekan Bakh FaNum" panose="00000500000000000000" pitchFamily="2" charset="-78"/>
              <a:cs typeface="Yekan Bakh FaNum" panose="00000500000000000000" pitchFamily="2" charset="-78"/>
            </a:endParaRPr>
          </a:p>
        </p:txBody>
      </p:sp>
    </p:spTree>
    <p:extLst>
      <p:ext uri="{BB962C8B-B14F-4D97-AF65-F5344CB8AC3E}">
        <p14:creationId xmlns:p14="http://schemas.microsoft.com/office/powerpoint/2010/main" val="26845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E54C5-845E-4F08-9EF5-E127FCD7076C}"/>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396D7D6-3CEE-40A5-ADE4-A44485614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11" name="Rectangle: Rounded Corners 10">
            <a:extLst>
              <a:ext uri="{FF2B5EF4-FFF2-40B4-BE49-F238E27FC236}">
                <a16:creationId xmlns:a16="http://schemas.microsoft.com/office/drawing/2014/main" id="{89A77BCB-BE1F-4A07-8D8D-A5E69F119218}"/>
              </a:ext>
            </a:extLst>
          </p:cNvPr>
          <p:cNvSpPr/>
          <p:nvPr/>
        </p:nvSpPr>
        <p:spPr>
          <a:xfrm>
            <a:off x="4679576" y="3065322"/>
            <a:ext cx="4563782" cy="2618300"/>
          </a:xfrm>
          <a:prstGeom prst="roundRect">
            <a:avLst>
              <a:gd name="adj" fmla="val 314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30000"/>
              </a:lnSpc>
            </a:pPr>
            <a:r>
              <a:rPr lang="fa-IR" sz="1200">
                <a:solidFill>
                  <a:schemeClr val="bg2">
                    <a:lumMod val="25000"/>
                  </a:schemeClr>
                </a:solidFill>
                <a:cs typeface="B Mitra" panose="00000400000000000000" pitchFamily="2" charset="-78"/>
              </a:rPr>
              <a:t>سال مالی شرکت منتهی به</a:t>
            </a:r>
            <a:r>
              <a:rPr lang="fa-IR" sz="1200" b="1">
                <a:solidFill>
                  <a:schemeClr val="bg2">
                    <a:lumMod val="25000"/>
                  </a:schemeClr>
                </a:solidFill>
                <a:cs typeface="B Mitra" panose="00000400000000000000" pitchFamily="2" charset="-78"/>
              </a:rPr>
              <a:t> اسفند</a:t>
            </a:r>
            <a:r>
              <a:rPr lang="fa-IR" sz="1200">
                <a:solidFill>
                  <a:schemeClr val="bg2">
                    <a:lumMod val="25000"/>
                  </a:schemeClr>
                </a:solidFill>
                <a:cs typeface="B Mitra" panose="00000400000000000000" pitchFamily="2" charset="-78"/>
              </a:rPr>
              <a:t> می باشد.</a:t>
            </a:r>
          </a:p>
          <a:p>
            <a:pPr algn="just" rtl="1">
              <a:lnSpc>
                <a:spcPct val="130000"/>
              </a:lnSpc>
            </a:pPr>
            <a:r>
              <a:rPr lang="fa-IR" sz="1200">
                <a:solidFill>
                  <a:schemeClr val="bg2">
                    <a:lumMod val="25000"/>
                  </a:schemeClr>
                </a:solidFill>
                <a:cs typeface="B Mitra" panose="00000400000000000000" pitchFamily="2" charset="-78"/>
              </a:rPr>
              <a:t>مبلغ </a:t>
            </a:r>
            <a:r>
              <a:rPr lang="fa-IR" sz="1200" b="1">
                <a:solidFill>
                  <a:schemeClr val="bg2">
                    <a:lumMod val="25000"/>
                  </a:schemeClr>
                </a:solidFill>
                <a:cs typeface="B Mitra" panose="00000400000000000000" pitchFamily="2" charset="-78"/>
              </a:rPr>
              <a:t>600</a:t>
            </a:r>
            <a:r>
              <a:rPr lang="fa-IR" sz="1200">
                <a:solidFill>
                  <a:schemeClr val="bg2">
                    <a:lumMod val="25000"/>
                  </a:schemeClr>
                </a:solidFill>
                <a:cs typeface="B Mitra" panose="00000400000000000000" pitchFamily="2" charset="-78"/>
              </a:rPr>
              <a:t> میلیارد تومان اوراق مرابحه در سال 1402 با سود </a:t>
            </a:r>
            <a:r>
              <a:rPr lang="fa-IR" sz="1200" b="1">
                <a:solidFill>
                  <a:schemeClr val="bg2">
                    <a:lumMod val="25000"/>
                  </a:schemeClr>
                </a:solidFill>
                <a:cs typeface="B Mitra" panose="00000400000000000000" pitchFamily="2" charset="-78"/>
              </a:rPr>
              <a:t>قطعی</a:t>
            </a:r>
            <a:r>
              <a:rPr lang="fa-IR" sz="1200">
                <a:solidFill>
                  <a:schemeClr val="bg2">
                    <a:lumMod val="25000"/>
                  </a:schemeClr>
                </a:solidFill>
                <a:cs typeface="B Mitra" panose="00000400000000000000" pitchFamily="2" charset="-78"/>
              </a:rPr>
              <a:t> 18% سالانه و مواعد پرداخت سود فصلی برای تأمین مالی پروژه 420 تنی منتشر گردیده، هزینه مالی این اوراق و تسهیلات مالی دریافتی از بانک ها به جهت آن که هنوز پروژه به بهره برداری نرسیده و در دست ساخت می باشد، به حساب دارایی ثابت منظور می گردد. به همین علت در صورت سود و زیان، هزینه مالی این تأمین مالی درنظر گرفته نشده است.</a:t>
            </a:r>
          </a:p>
          <a:p>
            <a:pPr algn="just" rtl="1">
              <a:lnSpc>
                <a:spcPct val="130000"/>
              </a:lnSpc>
            </a:pPr>
            <a:r>
              <a:rPr lang="fa-IR" sz="1200">
                <a:solidFill>
                  <a:schemeClr val="bg2">
                    <a:lumMod val="25000"/>
                  </a:schemeClr>
                </a:solidFill>
                <a:cs typeface="B Mitra" panose="00000400000000000000" pitchFamily="2" charset="-78"/>
              </a:rPr>
              <a:t>برای مواد اولیه اصلی شامل کربنات سدیم و خرده شیشه، میزان 20% افزایش نرخ درنظر گرفته شده است. </a:t>
            </a:r>
          </a:p>
          <a:p>
            <a:pPr algn="just" rtl="1">
              <a:lnSpc>
                <a:spcPct val="130000"/>
              </a:lnSpc>
            </a:pPr>
            <a:r>
              <a:rPr lang="en-US" sz="1200">
                <a:solidFill>
                  <a:schemeClr val="bg2">
                    <a:lumMod val="25000"/>
                  </a:schemeClr>
                </a:solidFill>
                <a:cs typeface="B Mitra" panose="00000400000000000000" pitchFamily="2" charset="-78"/>
              </a:rPr>
              <a:t>EPS ttm</a:t>
            </a:r>
            <a:r>
              <a:rPr lang="fa-IR" sz="1200">
                <a:solidFill>
                  <a:schemeClr val="bg2">
                    <a:lumMod val="25000"/>
                  </a:schemeClr>
                </a:solidFill>
                <a:cs typeface="B Mitra" panose="00000400000000000000" pitchFamily="2" charset="-78"/>
              </a:rPr>
              <a:t> شرکت در حال حاضر معادل با 7/8 واحد می باشد که با درنظر داشتن </a:t>
            </a:r>
            <a:r>
              <a:rPr lang="en-US" sz="1200">
                <a:solidFill>
                  <a:schemeClr val="bg2">
                    <a:lumMod val="25000"/>
                  </a:schemeClr>
                </a:solidFill>
                <a:cs typeface="B Mitra" panose="00000400000000000000" pitchFamily="2" charset="-78"/>
              </a:rPr>
              <a:t>EPS</a:t>
            </a:r>
            <a:r>
              <a:rPr lang="fa-IR" sz="1200">
                <a:solidFill>
                  <a:schemeClr val="bg2">
                    <a:lumMod val="25000"/>
                  </a:schemeClr>
                </a:solidFill>
                <a:cs typeface="B Mitra" panose="00000400000000000000" pitchFamily="2" charset="-78"/>
              </a:rPr>
              <a:t> 1403 نسبت قیمت به سود این شرکت برابر با 5/4 واحد خواهد بود. </a:t>
            </a:r>
            <a:endParaRPr lang="en-US" sz="1200">
              <a:solidFill>
                <a:schemeClr val="bg2">
                  <a:lumMod val="25000"/>
                </a:schemeClr>
              </a:solidFill>
              <a:cs typeface="B Mitra" panose="00000400000000000000" pitchFamily="2" charset="-78"/>
            </a:endParaRPr>
          </a:p>
        </p:txBody>
      </p:sp>
      <p:sp>
        <p:nvSpPr>
          <p:cNvPr id="12" name="TextBox 11">
            <a:extLst>
              <a:ext uri="{FF2B5EF4-FFF2-40B4-BE49-F238E27FC236}">
                <a16:creationId xmlns:a16="http://schemas.microsoft.com/office/drawing/2014/main" id="{066A2A21-923E-4195-A18D-5884F5E7C1C8}"/>
              </a:ext>
            </a:extLst>
          </p:cNvPr>
          <p:cNvSpPr txBox="1"/>
          <p:nvPr/>
        </p:nvSpPr>
        <p:spPr>
          <a:xfrm>
            <a:off x="6931967" y="1009730"/>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مفروضات و نتیجه گیری تحلیل</a:t>
            </a:r>
            <a:endParaRPr lang="en-US" sz="1200">
              <a:latin typeface="Yekan Bakh FaNum" panose="00000500000000000000" pitchFamily="2" charset="-78"/>
              <a:cs typeface="Yekan Bakh FaNum" panose="00000500000000000000" pitchFamily="2" charset="-78"/>
            </a:endParaRPr>
          </a:p>
        </p:txBody>
      </p:sp>
      <p:sp>
        <p:nvSpPr>
          <p:cNvPr id="14" name="TextBox 13">
            <a:extLst>
              <a:ext uri="{FF2B5EF4-FFF2-40B4-BE49-F238E27FC236}">
                <a16:creationId xmlns:a16="http://schemas.microsoft.com/office/drawing/2014/main" id="{1678B7D7-18E5-48BF-8B2D-3C875CDF8911}"/>
              </a:ext>
            </a:extLst>
          </p:cNvPr>
          <p:cNvSpPr txBox="1"/>
          <p:nvPr/>
        </p:nvSpPr>
        <p:spPr>
          <a:xfrm>
            <a:off x="9307220" y="436524"/>
            <a:ext cx="414012" cy="261610"/>
          </a:xfrm>
          <a:prstGeom prst="rect">
            <a:avLst/>
          </a:prstGeom>
          <a:noFill/>
        </p:spPr>
        <p:txBody>
          <a:bodyPr wrap="square" rtlCol="0">
            <a:spAutoFit/>
          </a:bodyPr>
          <a:lstStyle/>
          <a:p>
            <a:pPr algn="r" rtl="1"/>
            <a:r>
              <a:rPr lang="fa-IR" sz="1100">
                <a:solidFill>
                  <a:schemeClr val="bg1"/>
                </a:solidFill>
                <a:latin typeface="IRANSansXFaNum" pitchFamily="2" charset="-78"/>
                <a:cs typeface="IRANSansXFaNum" pitchFamily="2" charset="-78"/>
              </a:rPr>
              <a:t>13</a:t>
            </a:r>
            <a:endParaRPr lang="en-US" sz="1100">
              <a:solidFill>
                <a:schemeClr val="bg1"/>
              </a:solidFill>
              <a:latin typeface="IRANSansXFaNum" pitchFamily="2" charset="-78"/>
              <a:cs typeface="IRANSansXFaNum" pitchFamily="2" charset="-78"/>
            </a:endParaRPr>
          </a:p>
        </p:txBody>
      </p:sp>
      <p:sp>
        <p:nvSpPr>
          <p:cNvPr id="15" name="TextBox 14">
            <a:extLst>
              <a:ext uri="{FF2B5EF4-FFF2-40B4-BE49-F238E27FC236}">
                <a16:creationId xmlns:a16="http://schemas.microsoft.com/office/drawing/2014/main" id="{C0D618EE-A529-4E10-8D5E-FEC24F7047BB}"/>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6" name="Table 5">
            <a:extLst>
              <a:ext uri="{FF2B5EF4-FFF2-40B4-BE49-F238E27FC236}">
                <a16:creationId xmlns:a16="http://schemas.microsoft.com/office/drawing/2014/main" id="{977216F3-BA7C-4432-BD5E-B6C313235B2D}"/>
              </a:ext>
            </a:extLst>
          </p:cNvPr>
          <p:cNvGraphicFramePr>
            <a:graphicFrameLocks noGrp="1"/>
          </p:cNvGraphicFramePr>
          <p:nvPr>
            <p:extLst>
              <p:ext uri="{D42A27DB-BD31-4B8C-83A1-F6EECF244321}">
                <p14:modId xmlns:p14="http://schemas.microsoft.com/office/powerpoint/2010/main" val="2933419325"/>
              </p:ext>
            </p:extLst>
          </p:nvPr>
        </p:nvGraphicFramePr>
        <p:xfrm>
          <a:off x="834979" y="3065322"/>
          <a:ext cx="3349064" cy="2618304"/>
        </p:xfrm>
        <a:graphic>
          <a:graphicData uri="http://schemas.openxmlformats.org/drawingml/2006/table">
            <a:tbl>
              <a:tblPr rtl="1"/>
              <a:tblGrid>
                <a:gridCol w="2322404">
                  <a:extLst>
                    <a:ext uri="{9D8B030D-6E8A-4147-A177-3AD203B41FA5}">
                      <a16:colId xmlns:a16="http://schemas.microsoft.com/office/drawing/2014/main" val="259019444"/>
                    </a:ext>
                  </a:extLst>
                </a:gridCol>
                <a:gridCol w="1026660">
                  <a:extLst>
                    <a:ext uri="{9D8B030D-6E8A-4147-A177-3AD203B41FA5}">
                      <a16:colId xmlns:a16="http://schemas.microsoft.com/office/drawing/2014/main" val="226736419"/>
                    </a:ext>
                  </a:extLst>
                </a:gridCol>
              </a:tblGrid>
              <a:tr h="219657">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مفروضات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1403</a:t>
                      </a:r>
                    </a:p>
                  </a:txBody>
                  <a:tcPr marL="9525" marR="9525" marT="9525" marB="0" anchor="ctr">
                    <a:lnL w="1270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extLst>
                  <a:ext uri="{0D108BD9-81ED-4DB2-BD59-A6C34878D82A}">
                    <a16:rowId xmlns:a16="http://schemas.microsoft.com/office/drawing/2014/main" val="2979319006"/>
                  </a:ext>
                </a:extLst>
              </a:tr>
              <a:tr h="219657">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میانگین تولیدات ماهانه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4,951</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81086529"/>
                  </a:ext>
                </a:extLst>
              </a:tr>
              <a:tr h="21087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وزن فروش بطری غیر دارویی</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60%</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522225957"/>
                  </a:ext>
                </a:extLst>
              </a:tr>
              <a:tr h="21087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وزن فروش بطری دارویی</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40%</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92782104"/>
                  </a:ext>
                </a:extLst>
              </a:tr>
              <a:tr h="219657">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هر تن بطری دارویی صادراتی (دلار)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873</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4265585369"/>
                  </a:ext>
                </a:extLst>
              </a:tr>
              <a:tr h="228441">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هر تن بطری غیر دارویی صادراتی (دلار)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616</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614593919"/>
                  </a:ext>
                </a:extLst>
              </a:tr>
              <a:tr h="219657">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فروش داخلی مقداری(ماهانه)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2,971</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058766478"/>
                  </a:ext>
                </a:extLst>
              </a:tr>
              <a:tr h="21087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فروش صادراتی مقداری (ماهانه)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1,980</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79859613"/>
                  </a:ext>
                </a:extLst>
              </a:tr>
              <a:tr h="219657">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رشد حقوق و دستمزد</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30%</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424435938"/>
                  </a:ext>
                </a:extLst>
              </a:tr>
              <a:tr h="219657">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سهم فروش داخلی (تن)</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80%</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223746483"/>
                  </a:ext>
                </a:extLst>
              </a:tr>
              <a:tr h="210870">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سهم فروش صادراتی (تن)</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20%</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596830995"/>
                  </a:ext>
                </a:extLst>
              </a:tr>
              <a:tr h="228441">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افزایش نرخ ریالی فروش داخلی</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30%</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079112"/>
                  </a:ext>
                </a:extLst>
              </a:tr>
            </a:tbl>
          </a:graphicData>
        </a:graphic>
      </p:graphicFrame>
      <p:graphicFrame>
        <p:nvGraphicFramePr>
          <p:cNvPr id="8" name="Table 7">
            <a:extLst>
              <a:ext uri="{FF2B5EF4-FFF2-40B4-BE49-F238E27FC236}">
                <a16:creationId xmlns:a16="http://schemas.microsoft.com/office/drawing/2014/main" id="{5F77DF94-1927-4B12-B141-54A1CAD0850B}"/>
              </a:ext>
            </a:extLst>
          </p:cNvPr>
          <p:cNvGraphicFramePr>
            <a:graphicFrameLocks noGrp="1"/>
          </p:cNvGraphicFramePr>
          <p:nvPr>
            <p:extLst>
              <p:ext uri="{D42A27DB-BD31-4B8C-83A1-F6EECF244321}">
                <p14:modId xmlns:p14="http://schemas.microsoft.com/office/powerpoint/2010/main" val="1262032227"/>
              </p:ext>
            </p:extLst>
          </p:nvPr>
        </p:nvGraphicFramePr>
        <p:xfrm>
          <a:off x="857206" y="1801310"/>
          <a:ext cx="8408381" cy="930184"/>
        </p:xfrm>
        <a:graphic>
          <a:graphicData uri="http://schemas.openxmlformats.org/drawingml/2006/table">
            <a:tbl>
              <a:tblPr rtl="1"/>
              <a:tblGrid>
                <a:gridCol w="2045115">
                  <a:extLst>
                    <a:ext uri="{9D8B030D-6E8A-4147-A177-3AD203B41FA5}">
                      <a16:colId xmlns:a16="http://schemas.microsoft.com/office/drawing/2014/main" val="2450827838"/>
                    </a:ext>
                  </a:extLst>
                </a:gridCol>
                <a:gridCol w="665278">
                  <a:extLst>
                    <a:ext uri="{9D8B030D-6E8A-4147-A177-3AD203B41FA5}">
                      <a16:colId xmlns:a16="http://schemas.microsoft.com/office/drawing/2014/main" val="2443484072"/>
                    </a:ext>
                  </a:extLst>
                </a:gridCol>
                <a:gridCol w="689918">
                  <a:extLst>
                    <a:ext uri="{9D8B030D-6E8A-4147-A177-3AD203B41FA5}">
                      <a16:colId xmlns:a16="http://schemas.microsoft.com/office/drawing/2014/main" val="2329897935"/>
                    </a:ext>
                  </a:extLst>
                </a:gridCol>
                <a:gridCol w="702239">
                  <a:extLst>
                    <a:ext uri="{9D8B030D-6E8A-4147-A177-3AD203B41FA5}">
                      <a16:colId xmlns:a16="http://schemas.microsoft.com/office/drawing/2014/main" val="2002961012"/>
                    </a:ext>
                  </a:extLst>
                </a:gridCol>
                <a:gridCol w="702239">
                  <a:extLst>
                    <a:ext uri="{9D8B030D-6E8A-4147-A177-3AD203B41FA5}">
                      <a16:colId xmlns:a16="http://schemas.microsoft.com/office/drawing/2014/main" val="4280501487"/>
                    </a:ext>
                  </a:extLst>
                </a:gridCol>
                <a:gridCol w="692999">
                  <a:extLst>
                    <a:ext uri="{9D8B030D-6E8A-4147-A177-3AD203B41FA5}">
                      <a16:colId xmlns:a16="http://schemas.microsoft.com/office/drawing/2014/main" val="2258752760"/>
                    </a:ext>
                  </a:extLst>
                </a:gridCol>
                <a:gridCol w="689918">
                  <a:extLst>
                    <a:ext uri="{9D8B030D-6E8A-4147-A177-3AD203B41FA5}">
                      <a16:colId xmlns:a16="http://schemas.microsoft.com/office/drawing/2014/main" val="4221985261"/>
                    </a:ext>
                  </a:extLst>
                </a:gridCol>
                <a:gridCol w="692999">
                  <a:extLst>
                    <a:ext uri="{9D8B030D-6E8A-4147-A177-3AD203B41FA5}">
                      <a16:colId xmlns:a16="http://schemas.microsoft.com/office/drawing/2014/main" val="3446167620"/>
                    </a:ext>
                  </a:extLst>
                </a:gridCol>
                <a:gridCol w="763838">
                  <a:extLst>
                    <a:ext uri="{9D8B030D-6E8A-4147-A177-3AD203B41FA5}">
                      <a16:colId xmlns:a16="http://schemas.microsoft.com/office/drawing/2014/main" val="2520708596"/>
                    </a:ext>
                  </a:extLst>
                </a:gridCol>
                <a:gridCol w="763838">
                  <a:extLst>
                    <a:ext uri="{9D8B030D-6E8A-4147-A177-3AD203B41FA5}">
                      <a16:colId xmlns:a16="http://schemas.microsoft.com/office/drawing/2014/main" val="2400140332"/>
                    </a:ext>
                  </a:extLst>
                </a:gridCol>
              </a:tblGrid>
              <a:tr h="234895">
                <a:tc>
                  <a:txBody>
                    <a:bodyPr/>
                    <a:lstStyle/>
                    <a:p>
                      <a:pPr algn="r" rtl="1" fontAlgn="ctr"/>
                      <a:r>
                        <a:rPr lang="fa-IR" sz="1200" b="1" i="0" u="none" strike="noStrike">
                          <a:solidFill>
                            <a:srgbClr val="000000"/>
                          </a:solidFill>
                          <a:effectLst/>
                          <a:latin typeface="B Mitra" panose="00000400000000000000" pitchFamily="2" charset="-78"/>
                          <a:cs typeface="B Mitra" panose="00000400000000000000" pitchFamily="2" charset="-78"/>
                        </a:rPr>
                        <a:t>شاخص های کلان</a:t>
                      </a:r>
                    </a:p>
                  </a:txBody>
                  <a:tcPr marL="9396" marR="9396" marT="939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1395</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1396</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1397</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1398</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1399</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1400</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1401</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0" fontAlgn="ctr"/>
                      <a:r>
                        <a:rPr lang="en-US" sz="1200" b="1" i="0" u="none" strike="noStrike">
                          <a:solidFill>
                            <a:srgbClr val="333333"/>
                          </a:solidFill>
                          <a:effectLst/>
                          <a:latin typeface="B Mitra" panose="00000400000000000000" pitchFamily="2" charset="-78"/>
                          <a:cs typeface="B Mitra" panose="00000400000000000000" pitchFamily="2" charset="-78"/>
                        </a:rPr>
                        <a:t>1402</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برآورد 1403</a:t>
                      </a:r>
                    </a:p>
                  </a:txBody>
                  <a:tcPr marL="9396" marR="9396" marT="93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extLst>
                  <a:ext uri="{0D108BD9-81ED-4DB2-BD59-A6C34878D82A}">
                    <a16:rowId xmlns:a16="http://schemas.microsoft.com/office/drawing/2014/main" val="4060461787"/>
                  </a:ext>
                </a:extLst>
              </a:tr>
              <a:tr h="234895">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نرخ دلار آزاد </a:t>
                      </a:r>
                      <a:r>
                        <a:rPr lang="fa-IR" sz="1200" b="0" i="0" u="none" strike="noStrike">
                          <a:solidFill>
                            <a:srgbClr val="333333"/>
                          </a:solidFill>
                          <a:effectLst/>
                          <a:latin typeface="B Mitra" panose="00000400000000000000" pitchFamily="2" charset="-78"/>
                          <a:cs typeface="B Mitra" panose="00000400000000000000" pitchFamily="2" charset="-78"/>
                        </a:rPr>
                        <a:t>(ریال)</a:t>
                      </a:r>
                      <a:endParaRPr lang="fa-IR" sz="1200" b="0" i="0" u="none" strike="noStrike">
                        <a:solidFill>
                          <a:srgbClr val="000000"/>
                        </a:solidFill>
                        <a:effectLst/>
                        <a:latin typeface="B Mitra" panose="00000400000000000000" pitchFamily="2" charset="-78"/>
                        <a:cs typeface="B Mitra" panose="00000400000000000000" pitchFamily="2" charset="-78"/>
                      </a:endParaRPr>
                    </a:p>
                  </a:txBody>
                  <a:tcPr marL="9396" marR="9396" marT="9396"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36,500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40,500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104,000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130,000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225,000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230,000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350,000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542,250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650,000</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584918582"/>
                  </a:ext>
                </a:extLst>
              </a:tr>
              <a:tr h="225499">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نرخ دلار نیما (ریال)</a:t>
                      </a:r>
                    </a:p>
                  </a:txBody>
                  <a:tcPr marL="9396" marR="9396" marT="9396"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36,247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40,270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86,113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112,263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207,342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230,557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270,446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382,000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556,154</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3589241317"/>
                  </a:ext>
                </a:extLst>
              </a:tr>
              <a:tr h="234895">
                <a:tc>
                  <a:txBody>
                    <a:bodyPr/>
                    <a:lstStyle/>
                    <a:p>
                      <a:pPr algn="ctr" rtl="1" fontAlgn="ctr"/>
                      <a:r>
                        <a:rPr lang="fa-IR" sz="1200" b="0" i="0" u="none" strike="noStrike">
                          <a:solidFill>
                            <a:srgbClr val="000000"/>
                          </a:solidFill>
                          <a:effectLst/>
                          <a:latin typeface="B Mitra" panose="00000400000000000000" pitchFamily="2" charset="-78"/>
                          <a:cs typeface="B Mitra" panose="00000400000000000000" pitchFamily="2" charset="-78"/>
                        </a:rPr>
                        <a:t>نرخ تورم</a:t>
                      </a:r>
                    </a:p>
                  </a:txBody>
                  <a:tcPr marL="9396" marR="9396" marT="9396"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45%</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84126408"/>
                  </a:ext>
                </a:extLst>
              </a:tr>
            </a:tbl>
          </a:graphicData>
        </a:graphic>
      </p:graphicFrame>
    </p:spTree>
    <p:extLst>
      <p:ext uri="{BB962C8B-B14F-4D97-AF65-F5344CB8AC3E}">
        <p14:creationId xmlns:p14="http://schemas.microsoft.com/office/powerpoint/2010/main" val="426215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448D8-1D76-4471-A407-26832C51B569}"/>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3024DBA-444C-49A2-91CC-C4B870647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6" name="TextBox 5">
            <a:extLst>
              <a:ext uri="{FF2B5EF4-FFF2-40B4-BE49-F238E27FC236}">
                <a16:creationId xmlns:a16="http://schemas.microsoft.com/office/drawing/2014/main" id="{CAEA0C05-7F85-4528-9C6B-134134112118}"/>
              </a:ext>
            </a:extLst>
          </p:cNvPr>
          <p:cNvSpPr txBox="1"/>
          <p:nvPr/>
        </p:nvSpPr>
        <p:spPr>
          <a:xfrm>
            <a:off x="6795172" y="874794"/>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صورت سود و زیان دلاری</a:t>
            </a:r>
            <a:endParaRPr lang="en-US" sz="1200">
              <a:latin typeface="Yekan Bakh FaNum" panose="00000500000000000000" pitchFamily="2" charset="-78"/>
              <a:cs typeface="Yekan Bakh FaNum" panose="00000500000000000000" pitchFamily="2" charset="-78"/>
            </a:endParaRPr>
          </a:p>
        </p:txBody>
      </p:sp>
      <p:sp>
        <p:nvSpPr>
          <p:cNvPr id="8" name="TextBox 7">
            <a:extLst>
              <a:ext uri="{FF2B5EF4-FFF2-40B4-BE49-F238E27FC236}">
                <a16:creationId xmlns:a16="http://schemas.microsoft.com/office/drawing/2014/main" id="{D1F133C5-869F-42F0-B367-C277DE6D978D}"/>
              </a:ext>
            </a:extLst>
          </p:cNvPr>
          <p:cNvSpPr txBox="1"/>
          <p:nvPr/>
        </p:nvSpPr>
        <p:spPr>
          <a:xfrm>
            <a:off x="9316186" y="438265"/>
            <a:ext cx="414011" cy="261610"/>
          </a:xfrm>
          <a:prstGeom prst="rect">
            <a:avLst/>
          </a:prstGeom>
          <a:noFill/>
        </p:spPr>
        <p:txBody>
          <a:bodyPr wrap="square" rtlCol="0">
            <a:spAutoFit/>
          </a:bodyPr>
          <a:lstStyle/>
          <a:p>
            <a:pPr algn="r" rtl="1"/>
            <a:r>
              <a:rPr lang="fa-IR" sz="1100">
                <a:solidFill>
                  <a:schemeClr val="bg1"/>
                </a:solidFill>
                <a:latin typeface="IRANSansXFaNum" pitchFamily="2" charset="-78"/>
                <a:cs typeface="IRANSansXFaNum" pitchFamily="2" charset="-78"/>
              </a:rPr>
              <a:t>14</a:t>
            </a:r>
            <a:endParaRPr lang="en-US" sz="1100">
              <a:solidFill>
                <a:schemeClr val="bg1"/>
              </a:solidFill>
              <a:latin typeface="IRANSansXFaNum" pitchFamily="2" charset="-78"/>
              <a:cs typeface="IRANSansXFaNum" pitchFamily="2" charset="-78"/>
            </a:endParaRPr>
          </a:p>
        </p:txBody>
      </p:sp>
      <p:sp>
        <p:nvSpPr>
          <p:cNvPr id="9" name="TextBox 8">
            <a:extLst>
              <a:ext uri="{FF2B5EF4-FFF2-40B4-BE49-F238E27FC236}">
                <a16:creationId xmlns:a16="http://schemas.microsoft.com/office/drawing/2014/main" id="{C12F9D2E-C934-4D5C-BB4F-1668BAF988B8}"/>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7" name="Table 6">
            <a:extLst>
              <a:ext uri="{FF2B5EF4-FFF2-40B4-BE49-F238E27FC236}">
                <a16:creationId xmlns:a16="http://schemas.microsoft.com/office/drawing/2014/main" id="{E3888A0E-6CF0-4EE1-BA01-BB8DFB46BF18}"/>
              </a:ext>
            </a:extLst>
          </p:cNvPr>
          <p:cNvGraphicFramePr>
            <a:graphicFrameLocks noGrp="1"/>
          </p:cNvGraphicFramePr>
          <p:nvPr>
            <p:extLst>
              <p:ext uri="{D42A27DB-BD31-4B8C-83A1-F6EECF244321}">
                <p14:modId xmlns:p14="http://schemas.microsoft.com/office/powerpoint/2010/main" val="3357487361"/>
              </p:ext>
            </p:extLst>
          </p:nvPr>
        </p:nvGraphicFramePr>
        <p:xfrm>
          <a:off x="663388" y="1585299"/>
          <a:ext cx="8749553" cy="4134184"/>
        </p:xfrm>
        <a:graphic>
          <a:graphicData uri="http://schemas.openxmlformats.org/drawingml/2006/table">
            <a:tbl>
              <a:tblPr rtl="1"/>
              <a:tblGrid>
                <a:gridCol w="2128097">
                  <a:extLst>
                    <a:ext uri="{9D8B030D-6E8A-4147-A177-3AD203B41FA5}">
                      <a16:colId xmlns:a16="http://schemas.microsoft.com/office/drawing/2014/main" val="917872024"/>
                    </a:ext>
                  </a:extLst>
                </a:gridCol>
                <a:gridCol w="692272">
                  <a:extLst>
                    <a:ext uri="{9D8B030D-6E8A-4147-A177-3AD203B41FA5}">
                      <a16:colId xmlns:a16="http://schemas.microsoft.com/office/drawing/2014/main" val="1568519458"/>
                    </a:ext>
                  </a:extLst>
                </a:gridCol>
                <a:gridCol w="717912">
                  <a:extLst>
                    <a:ext uri="{9D8B030D-6E8A-4147-A177-3AD203B41FA5}">
                      <a16:colId xmlns:a16="http://schemas.microsoft.com/office/drawing/2014/main" val="2464583346"/>
                    </a:ext>
                  </a:extLst>
                </a:gridCol>
                <a:gridCol w="730732">
                  <a:extLst>
                    <a:ext uri="{9D8B030D-6E8A-4147-A177-3AD203B41FA5}">
                      <a16:colId xmlns:a16="http://schemas.microsoft.com/office/drawing/2014/main" val="201821654"/>
                    </a:ext>
                  </a:extLst>
                </a:gridCol>
                <a:gridCol w="730732">
                  <a:extLst>
                    <a:ext uri="{9D8B030D-6E8A-4147-A177-3AD203B41FA5}">
                      <a16:colId xmlns:a16="http://schemas.microsoft.com/office/drawing/2014/main" val="1578484114"/>
                    </a:ext>
                  </a:extLst>
                </a:gridCol>
                <a:gridCol w="721118">
                  <a:extLst>
                    <a:ext uri="{9D8B030D-6E8A-4147-A177-3AD203B41FA5}">
                      <a16:colId xmlns:a16="http://schemas.microsoft.com/office/drawing/2014/main" val="746896061"/>
                    </a:ext>
                  </a:extLst>
                </a:gridCol>
                <a:gridCol w="717912">
                  <a:extLst>
                    <a:ext uri="{9D8B030D-6E8A-4147-A177-3AD203B41FA5}">
                      <a16:colId xmlns:a16="http://schemas.microsoft.com/office/drawing/2014/main" val="1958124286"/>
                    </a:ext>
                  </a:extLst>
                </a:gridCol>
                <a:gridCol w="721118">
                  <a:extLst>
                    <a:ext uri="{9D8B030D-6E8A-4147-A177-3AD203B41FA5}">
                      <a16:colId xmlns:a16="http://schemas.microsoft.com/office/drawing/2014/main" val="3949217310"/>
                    </a:ext>
                  </a:extLst>
                </a:gridCol>
                <a:gridCol w="794830">
                  <a:extLst>
                    <a:ext uri="{9D8B030D-6E8A-4147-A177-3AD203B41FA5}">
                      <a16:colId xmlns:a16="http://schemas.microsoft.com/office/drawing/2014/main" val="478079254"/>
                    </a:ext>
                  </a:extLst>
                </a:gridCol>
                <a:gridCol w="794830">
                  <a:extLst>
                    <a:ext uri="{9D8B030D-6E8A-4147-A177-3AD203B41FA5}">
                      <a16:colId xmlns:a16="http://schemas.microsoft.com/office/drawing/2014/main" val="4283035328"/>
                    </a:ext>
                  </a:extLst>
                </a:gridCol>
              </a:tblGrid>
              <a:tr h="382795">
                <a:tc>
                  <a:txBody>
                    <a:bodyPr/>
                    <a:lstStyle/>
                    <a:p>
                      <a:pPr algn="r" rtl="1" fontAlgn="ctr"/>
                      <a:r>
                        <a:rPr lang="fa-IR" sz="1200" b="1" i="0" u="none" strike="noStrike">
                          <a:solidFill>
                            <a:srgbClr val="000000"/>
                          </a:solidFill>
                          <a:effectLst/>
                          <a:latin typeface="B Mitra" panose="00000400000000000000" pitchFamily="2" charset="-78"/>
                          <a:cs typeface="B Mitra" panose="00000400000000000000" pitchFamily="2" charset="-78"/>
                        </a:rPr>
                        <a:t>صورت سود و زیان - </a:t>
                      </a:r>
                      <a:r>
                        <a:rPr lang="fa-IR" sz="1100" b="0" i="0" u="none" strike="noStrike">
                          <a:solidFill>
                            <a:srgbClr val="000000"/>
                          </a:solidFill>
                          <a:effectLst/>
                          <a:latin typeface="B Mitra" panose="00000400000000000000" pitchFamily="2" charset="-78"/>
                          <a:cs typeface="B Mitra" panose="00000400000000000000" pitchFamily="2" charset="-78"/>
                        </a:rPr>
                        <a:t>میلیون دلار</a:t>
                      </a:r>
                      <a:endParaRPr lang="fa-IR" sz="1200" b="1" i="0" u="none" strike="noStrike">
                        <a:solidFill>
                          <a:srgbClr val="000000"/>
                        </a:solidFill>
                        <a:effectLst/>
                        <a:latin typeface="B Mitra" panose="00000400000000000000" pitchFamily="2" charset="-78"/>
                        <a:cs typeface="B Mitra" panose="00000400000000000000" pitchFamily="2" charset="-78"/>
                      </a:endParaRPr>
                    </a:p>
                  </a:txBody>
                  <a:tcPr marL="9396" marR="9396" marT="9396" marB="0" anchor="ctr">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1395</a:t>
                      </a:r>
                    </a:p>
                  </a:txBody>
                  <a:tcPr marL="9396" marR="9396" marT="9396" marB="0" anchor="ctr">
                    <a:lnL w="6350" cap="flat" cmpd="sng" algn="ctr">
                      <a:solidFill>
                        <a:srgbClr val="AEAAAA"/>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1396</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1397</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1398</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1399</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1400</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1401</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1402</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برآورد 403</a:t>
                      </a:r>
                    </a:p>
                  </a:txBody>
                  <a:tcPr marL="9396" marR="9396" marT="93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extLst>
                  <a:ext uri="{0D108BD9-81ED-4DB2-BD59-A6C34878D82A}">
                    <a16:rowId xmlns:a16="http://schemas.microsoft.com/office/drawing/2014/main" val="1610934437"/>
                  </a:ext>
                </a:extLst>
              </a:tr>
              <a:tr h="3674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فروش</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33</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1197723839"/>
                  </a:ext>
                </a:extLst>
              </a:tr>
              <a:tr h="3674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بهای تمام شده</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-17</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3632430730"/>
                  </a:ext>
                </a:extLst>
              </a:tr>
              <a:tr h="382795">
                <a:tc>
                  <a:txBody>
                    <a:bodyPr/>
                    <a:lstStyle/>
                    <a:p>
                      <a:pPr algn="r" rtl="1" fontAlgn="b"/>
                      <a:r>
                        <a:rPr lang="fa-IR" sz="1200" b="1" i="0" u="none" strike="noStrike">
                          <a:solidFill>
                            <a:srgbClr val="000000"/>
                          </a:solidFill>
                          <a:effectLst/>
                          <a:latin typeface="B Mitra" panose="00000400000000000000" pitchFamily="2" charset="-78"/>
                          <a:cs typeface="B Mitra" panose="00000400000000000000" pitchFamily="2" charset="-78"/>
                        </a:rPr>
                        <a:t> سود (زیان) ناخالص</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17</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extLst>
                  <a:ext uri="{0D108BD9-81ED-4DB2-BD59-A6C34878D82A}">
                    <a16:rowId xmlns:a16="http://schemas.microsoft.com/office/drawing/2014/main" val="3228279252"/>
                  </a:ext>
                </a:extLst>
              </a:tr>
              <a:tr h="3674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هزینه های عمومی اداری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-0.80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-0.99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-0.97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-0.84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-1.55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-1.13</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2667903034"/>
                  </a:ext>
                </a:extLst>
              </a:tr>
              <a:tr h="382795">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سایر درآمدهای عملیاتی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-0.01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-0.02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0.48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0.36</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88576018"/>
                  </a:ext>
                </a:extLst>
              </a:tr>
              <a:tr h="382795">
                <a:tc>
                  <a:txBody>
                    <a:bodyPr/>
                    <a:lstStyle/>
                    <a:p>
                      <a:pPr algn="r" rtl="1" fontAlgn="b"/>
                      <a:r>
                        <a:rPr lang="fa-IR" sz="1200" b="1" i="0" u="none" strike="noStrike">
                          <a:solidFill>
                            <a:srgbClr val="000000"/>
                          </a:solidFill>
                          <a:effectLst/>
                          <a:latin typeface="B Mitra" panose="00000400000000000000" pitchFamily="2" charset="-78"/>
                          <a:cs typeface="B Mitra" panose="00000400000000000000" pitchFamily="2" charset="-78"/>
                        </a:rPr>
                        <a:t> سود (زیان) عملیاتی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16</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extLst>
                  <a:ext uri="{0D108BD9-81ED-4DB2-BD59-A6C34878D82A}">
                    <a16:rowId xmlns:a16="http://schemas.microsoft.com/office/drawing/2014/main" val="952911936"/>
                  </a:ext>
                </a:extLst>
              </a:tr>
              <a:tr h="3674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هزینه های مالی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4152314931"/>
                  </a:ext>
                </a:extLst>
              </a:tr>
              <a:tr h="3674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سایر درآمدهای غیر عملیاتی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1893191075"/>
                  </a:ext>
                </a:extLst>
              </a:tr>
              <a:tr h="3674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مالیات</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-0.8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505963020"/>
                  </a:ext>
                </a:extLst>
              </a:tr>
              <a:tr h="398106">
                <a:tc>
                  <a:txBody>
                    <a:bodyPr/>
                    <a:lstStyle/>
                    <a:p>
                      <a:pPr algn="r" rtl="1" fontAlgn="b"/>
                      <a:r>
                        <a:rPr lang="fa-IR" sz="1200" b="1" i="0" u="none" strike="noStrike">
                          <a:solidFill>
                            <a:srgbClr val="000000"/>
                          </a:solidFill>
                          <a:effectLst/>
                          <a:latin typeface="B Mitra" panose="00000400000000000000" pitchFamily="2" charset="-78"/>
                          <a:cs typeface="B Mitra" panose="00000400000000000000" pitchFamily="2" charset="-78"/>
                        </a:rPr>
                        <a:t> سود (زیان) خالص</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US" sz="1200" b="1" i="0" u="none" strike="noStrike">
                          <a:solidFill>
                            <a:srgbClr val="000000"/>
                          </a:solidFill>
                          <a:effectLst/>
                          <a:latin typeface="B Mitra" panose="00000400000000000000" pitchFamily="2" charset="-78"/>
                          <a:cs typeface="B Mitra" panose="00000400000000000000" pitchFamily="2" charset="-78"/>
                        </a:rPr>
                        <a:t>14</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79632581"/>
                  </a:ext>
                </a:extLst>
              </a:tr>
            </a:tbl>
          </a:graphicData>
        </a:graphic>
      </p:graphicFrame>
    </p:spTree>
    <p:extLst>
      <p:ext uri="{BB962C8B-B14F-4D97-AF65-F5344CB8AC3E}">
        <p14:creationId xmlns:p14="http://schemas.microsoft.com/office/powerpoint/2010/main" val="368084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56709A-D3DD-42AE-A18D-60AA31D0E9CE}"/>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CBB7300-5130-4915-8561-71A9C189D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9" name="TextBox 8">
            <a:extLst>
              <a:ext uri="{FF2B5EF4-FFF2-40B4-BE49-F238E27FC236}">
                <a16:creationId xmlns:a16="http://schemas.microsoft.com/office/drawing/2014/main" id="{A6D8F1B0-59B2-4596-994D-A915F17C866D}"/>
              </a:ext>
            </a:extLst>
          </p:cNvPr>
          <p:cNvSpPr txBox="1"/>
          <p:nvPr/>
        </p:nvSpPr>
        <p:spPr>
          <a:xfrm>
            <a:off x="6931967" y="893462"/>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صورت سود و زیان</a:t>
            </a:r>
            <a:endParaRPr lang="en-US" sz="1200">
              <a:latin typeface="Yekan Bakh FaNum" panose="00000500000000000000" pitchFamily="2" charset="-78"/>
              <a:cs typeface="Yekan Bakh FaNum" panose="00000500000000000000" pitchFamily="2" charset="-78"/>
            </a:endParaRPr>
          </a:p>
        </p:txBody>
      </p:sp>
      <p:sp>
        <p:nvSpPr>
          <p:cNvPr id="13" name="TextBox 12">
            <a:extLst>
              <a:ext uri="{FF2B5EF4-FFF2-40B4-BE49-F238E27FC236}">
                <a16:creationId xmlns:a16="http://schemas.microsoft.com/office/drawing/2014/main" id="{DD7727AF-BFB3-4344-B1D2-3FA391FA2458}"/>
              </a:ext>
            </a:extLst>
          </p:cNvPr>
          <p:cNvSpPr txBox="1"/>
          <p:nvPr/>
        </p:nvSpPr>
        <p:spPr>
          <a:xfrm>
            <a:off x="9396867" y="436995"/>
            <a:ext cx="333330" cy="261610"/>
          </a:xfrm>
          <a:prstGeom prst="rect">
            <a:avLst/>
          </a:prstGeom>
          <a:noFill/>
        </p:spPr>
        <p:txBody>
          <a:bodyPr wrap="square" rtlCol="0">
            <a:spAutoFit/>
          </a:bodyPr>
          <a:lstStyle/>
          <a:p>
            <a:pPr algn="r" rtl="1"/>
            <a:r>
              <a:rPr lang="fa-IR" sz="1100">
                <a:solidFill>
                  <a:schemeClr val="bg1"/>
                </a:solidFill>
                <a:latin typeface="IRANSansXFaNum" pitchFamily="2" charset="-78"/>
                <a:cs typeface="IRANSansXFaNum" pitchFamily="2" charset="-78"/>
              </a:rPr>
              <a:t>15</a:t>
            </a:r>
            <a:endParaRPr lang="en-US" sz="1100">
              <a:solidFill>
                <a:schemeClr val="bg1"/>
              </a:solidFill>
              <a:latin typeface="IRANSansXFaNum" pitchFamily="2" charset="-78"/>
              <a:cs typeface="IRANSansXFaNum" pitchFamily="2" charset="-78"/>
            </a:endParaRPr>
          </a:p>
        </p:txBody>
      </p:sp>
      <p:sp>
        <p:nvSpPr>
          <p:cNvPr id="14" name="TextBox 13">
            <a:extLst>
              <a:ext uri="{FF2B5EF4-FFF2-40B4-BE49-F238E27FC236}">
                <a16:creationId xmlns:a16="http://schemas.microsoft.com/office/drawing/2014/main" id="{AE112F5A-5627-426E-860D-64156058952A}"/>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2" name="Table 1">
            <a:extLst>
              <a:ext uri="{FF2B5EF4-FFF2-40B4-BE49-F238E27FC236}">
                <a16:creationId xmlns:a16="http://schemas.microsoft.com/office/drawing/2014/main" id="{94491069-B9E1-4525-82AA-A93CA316CDEF}"/>
              </a:ext>
            </a:extLst>
          </p:cNvPr>
          <p:cNvGraphicFramePr>
            <a:graphicFrameLocks noGrp="1"/>
          </p:cNvGraphicFramePr>
          <p:nvPr>
            <p:extLst>
              <p:ext uri="{D42A27DB-BD31-4B8C-83A1-F6EECF244321}">
                <p14:modId xmlns:p14="http://schemas.microsoft.com/office/powerpoint/2010/main" val="841771203"/>
              </p:ext>
            </p:extLst>
          </p:nvPr>
        </p:nvGraphicFramePr>
        <p:xfrm>
          <a:off x="681037" y="1485069"/>
          <a:ext cx="8715830" cy="4745397"/>
        </p:xfrm>
        <a:graphic>
          <a:graphicData uri="http://schemas.openxmlformats.org/drawingml/2006/table">
            <a:tbl>
              <a:tblPr rtl="1"/>
              <a:tblGrid>
                <a:gridCol w="2119894">
                  <a:extLst>
                    <a:ext uri="{9D8B030D-6E8A-4147-A177-3AD203B41FA5}">
                      <a16:colId xmlns:a16="http://schemas.microsoft.com/office/drawing/2014/main" val="3892838484"/>
                    </a:ext>
                  </a:extLst>
                </a:gridCol>
                <a:gridCol w="689604">
                  <a:extLst>
                    <a:ext uri="{9D8B030D-6E8A-4147-A177-3AD203B41FA5}">
                      <a16:colId xmlns:a16="http://schemas.microsoft.com/office/drawing/2014/main" val="4208896357"/>
                    </a:ext>
                  </a:extLst>
                </a:gridCol>
                <a:gridCol w="715145">
                  <a:extLst>
                    <a:ext uri="{9D8B030D-6E8A-4147-A177-3AD203B41FA5}">
                      <a16:colId xmlns:a16="http://schemas.microsoft.com/office/drawing/2014/main" val="1589536813"/>
                    </a:ext>
                  </a:extLst>
                </a:gridCol>
                <a:gridCol w="727916">
                  <a:extLst>
                    <a:ext uri="{9D8B030D-6E8A-4147-A177-3AD203B41FA5}">
                      <a16:colId xmlns:a16="http://schemas.microsoft.com/office/drawing/2014/main" val="3270415827"/>
                    </a:ext>
                  </a:extLst>
                </a:gridCol>
                <a:gridCol w="727916">
                  <a:extLst>
                    <a:ext uri="{9D8B030D-6E8A-4147-A177-3AD203B41FA5}">
                      <a16:colId xmlns:a16="http://schemas.microsoft.com/office/drawing/2014/main" val="2940889914"/>
                    </a:ext>
                  </a:extLst>
                </a:gridCol>
                <a:gridCol w="718338">
                  <a:extLst>
                    <a:ext uri="{9D8B030D-6E8A-4147-A177-3AD203B41FA5}">
                      <a16:colId xmlns:a16="http://schemas.microsoft.com/office/drawing/2014/main" val="1896842614"/>
                    </a:ext>
                  </a:extLst>
                </a:gridCol>
                <a:gridCol w="715145">
                  <a:extLst>
                    <a:ext uri="{9D8B030D-6E8A-4147-A177-3AD203B41FA5}">
                      <a16:colId xmlns:a16="http://schemas.microsoft.com/office/drawing/2014/main" val="2622205540"/>
                    </a:ext>
                  </a:extLst>
                </a:gridCol>
                <a:gridCol w="718338">
                  <a:extLst>
                    <a:ext uri="{9D8B030D-6E8A-4147-A177-3AD203B41FA5}">
                      <a16:colId xmlns:a16="http://schemas.microsoft.com/office/drawing/2014/main" val="2703653204"/>
                    </a:ext>
                  </a:extLst>
                </a:gridCol>
                <a:gridCol w="791767">
                  <a:extLst>
                    <a:ext uri="{9D8B030D-6E8A-4147-A177-3AD203B41FA5}">
                      <a16:colId xmlns:a16="http://schemas.microsoft.com/office/drawing/2014/main" val="9312548"/>
                    </a:ext>
                  </a:extLst>
                </a:gridCol>
                <a:gridCol w="791767">
                  <a:extLst>
                    <a:ext uri="{9D8B030D-6E8A-4147-A177-3AD203B41FA5}">
                      <a16:colId xmlns:a16="http://schemas.microsoft.com/office/drawing/2014/main" val="1742460293"/>
                    </a:ext>
                  </a:extLst>
                </a:gridCol>
              </a:tblGrid>
              <a:tr h="299583">
                <a:tc>
                  <a:txBody>
                    <a:bodyPr/>
                    <a:lstStyle/>
                    <a:p>
                      <a:pPr algn="r" rtl="1" fontAlgn="ctr"/>
                      <a:r>
                        <a:rPr lang="fa-IR" sz="1200" b="1" i="0" u="none" strike="noStrike">
                          <a:solidFill>
                            <a:srgbClr val="000000"/>
                          </a:solidFill>
                          <a:effectLst/>
                          <a:latin typeface="B Mitra" panose="00000400000000000000" pitchFamily="2" charset="-78"/>
                          <a:cs typeface="B Mitra" panose="00000400000000000000" pitchFamily="2" charset="-78"/>
                        </a:rPr>
                        <a:t>صورت سود و زیان - </a:t>
                      </a:r>
                      <a:r>
                        <a:rPr lang="fa-IR" sz="1200" b="0" i="0" u="none" strike="noStrike">
                          <a:solidFill>
                            <a:srgbClr val="000000"/>
                          </a:solidFill>
                          <a:effectLst/>
                          <a:latin typeface="B Mitra" panose="00000400000000000000" pitchFamily="2" charset="-78"/>
                          <a:cs typeface="B Mitra" panose="00000400000000000000" pitchFamily="2" charset="-78"/>
                        </a:rPr>
                        <a:t>میلیون ریال</a:t>
                      </a:r>
                      <a:endParaRPr lang="fa-IR" sz="1200" b="1" i="0" u="none" strike="noStrike">
                        <a:solidFill>
                          <a:srgbClr val="000000"/>
                        </a:solidFill>
                        <a:effectLst/>
                        <a:latin typeface="B Mitra" panose="00000400000000000000" pitchFamily="2" charset="-78"/>
                        <a:cs typeface="B Mitra" panose="00000400000000000000" pitchFamily="2" charset="-78"/>
                      </a:endParaRPr>
                    </a:p>
                  </a:txBody>
                  <a:tcPr marL="9396" marR="9396" marT="939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1395</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1396</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1397</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1398</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1399</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1400</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سال 1401</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برآورد 1402</a:t>
                      </a:r>
                    </a:p>
                  </a:txBody>
                  <a:tcPr marL="9396" marR="9396" marT="93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tc>
                  <a:txBody>
                    <a:bodyPr/>
                    <a:lstStyle/>
                    <a:p>
                      <a:pPr algn="ctr" rtl="1" fontAlgn="ctr"/>
                      <a:r>
                        <a:rPr lang="fa-IR" sz="1200" b="1" i="0" u="none" strike="noStrike">
                          <a:solidFill>
                            <a:srgbClr val="333333"/>
                          </a:solidFill>
                          <a:effectLst/>
                          <a:latin typeface="B Mitra" panose="00000400000000000000" pitchFamily="2" charset="-78"/>
                          <a:cs typeface="B Mitra" panose="00000400000000000000" pitchFamily="2" charset="-78"/>
                        </a:rPr>
                        <a:t>برآورد 1403</a:t>
                      </a:r>
                    </a:p>
                  </a:txBody>
                  <a:tcPr marL="9396" marR="9396" marT="93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BDD7EE"/>
                    </a:solidFill>
                  </a:tcPr>
                </a:tc>
                <a:extLst>
                  <a:ext uri="{0D108BD9-81ED-4DB2-BD59-A6C34878D82A}">
                    <a16:rowId xmlns:a16="http://schemas.microsoft.com/office/drawing/2014/main" val="86791938"/>
                  </a:ext>
                </a:extLst>
              </a:tr>
              <a:tr h="287600">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فروش</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438,677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434,465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1,532,246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2,324,325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4,559,040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6,560,916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9,919,779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12,926,380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18,582,827</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765597300"/>
                  </a:ext>
                </a:extLst>
              </a:tr>
              <a:tr h="2995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بهای تمام شده</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-229,819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-259,440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-930,217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-1,277,228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-2,126,280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-3,180,665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-5,023,392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-6,721,718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-9,487,397</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1636457650"/>
                  </a:ext>
                </a:extLst>
              </a:tr>
              <a:tr h="299583">
                <a:tc>
                  <a:txBody>
                    <a:bodyPr/>
                    <a:lstStyle/>
                    <a:p>
                      <a:pPr algn="r" rtl="1" fontAlgn="b"/>
                      <a:r>
                        <a:rPr lang="fa-IR" sz="1200" b="1" i="0" u="none" strike="noStrike">
                          <a:solidFill>
                            <a:srgbClr val="000000"/>
                          </a:solidFill>
                          <a:effectLst/>
                          <a:latin typeface="B Mitra" panose="00000400000000000000" pitchFamily="2" charset="-78"/>
                          <a:cs typeface="B Mitra" panose="00000400000000000000" pitchFamily="2" charset="-78"/>
                        </a:rPr>
                        <a:t> سود (زیان) نا خالص</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208,858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175,025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602,029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1,047,097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2,432,760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3,380,251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4,896,387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6,204,662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9,095,429</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extLst>
                  <a:ext uri="{0D108BD9-81ED-4DB2-BD59-A6C34878D82A}">
                    <a16:rowId xmlns:a16="http://schemas.microsoft.com/office/drawing/2014/main" val="4063569568"/>
                  </a:ext>
                </a:extLst>
              </a:tr>
              <a:tr h="287600">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هزینه های عمومی اداری و تشکیلاتی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-29,060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-39,983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-83,459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-128,772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-173,980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-265,378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-419,639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-561,033</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-627,360</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3737335004"/>
                  </a:ext>
                </a:extLst>
              </a:tr>
              <a:tr h="311567">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خالص سایر درآمد های عملیاتی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-516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-780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-25,822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-31,264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-32,362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-27,808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183,285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200,000</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3433117703"/>
                  </a:ext>
                </a:extLst>
              </a:tr>
              <a:tr h="299583">
                <a:tc>
                  <a:txBody>
                    <a:bodyPr/>
                    <a:lstStyle/>
                    <a:p>
                      <a:pPr algn="r" rtl="1" fontAlgn="b"/>
                      <a:r>
                        <a:rPr lang="fa-IR" sz="1200" b="1" i="0" u="none" strike="noStrike">
                          <a:solidFill>
                            <a:srgbClr val="000000"/>
                          </a:solidFill>
                          <a:effectLst/>
                          <a:latin typeface="B Mitra" panose="00000400000000000000" pitchFamily="2" charset="-78"/>
                          <a:cs typeface="B Mitra" panose="00000400000000000000" pitchFamily="2" charset="-78"/>
                        </a:rPr>
                        <a:t> سود (زیان) عملیاتی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179,282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134,262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492,748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918,411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2,227,516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3,082,511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4,448,940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5,826,914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8,668,069</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extLst>
                  <a:ext uri="{0D108BD9-81ED-4DB2-BD59-A6C34878D82A}">
                    <a16:rowId xmlns:a16="http://schemas.microsoft.com/office/drawing/2014/main" val="3361130648"/>
                  </a:ext>
                </a:extLst>
              </a:tr>
              <a:tr h="287600">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هزینه های مالی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-16,914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-36,176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-45,784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-70,464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-67,496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-106,131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-80,307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-28,142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-30,000</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2485430940"/>
                  </a:ext>
                </a:extLst>
              </a:tr>
              <a:tr h="2995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خالص سایر درآمد های غیر عملیاتی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139,208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64,152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32,755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123,995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168,782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428,362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700,547</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15,600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50,000</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1968266360"/>
                  </a:ext>
                </a:extLst>
              </a:tr>
              <a:tr h="299583">
                <a:tc>
                  <a:txBody>
                    <a:bodyPr/>
                    <a:lstStyle/>
                    <a:p>
                      <a:pPr algn="r" rtl="1" fontAlgn="b"/>
                      <a:r>
                        <a:rPr lang="fa-IR" sz="1200" b="1" i="0" u="none" strike="noStrike">
                          <a:solidFill>
                            <a:srgbClr val="000000"/>
                          </a:solidFill>
                          <a:effectLst/>
                          <a:latin typeface="B Mitra" panose="00000400000000000000" pitchFamily="2" charset="-78"/>
                          <a:cs typeface="B Mitra" panose="00000400000000000000" pitchFamily="2" charset="-78"/>
                        </a:rPr>
                        <a:t> سود قبل از مالیات</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301,576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162,238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479,719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971,942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2,328,802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3,404,742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5,069,180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5,814,372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8,688,069</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extLst>
                  <a:ext uri="{0D108BD9-81ED-4DB2-BD59-A6C34878D82A}">
                    <a16:rowId xmlns:a16="http://schemas.microsoft.com/office/drawing/2014/main" val="3762645670"/>
                  </a:ext>
                </a:extLst>
              </a:tr>
              <a:tr h="287600">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مالیات</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1900609994"/>
                  </a:ext>
                </a:extLst>
              </a:tr>
              <a:tr h="2995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سال جاری</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-34,000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-6,000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-79,000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-95,000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-165,000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-320,000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-334,731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-407,006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-868,807</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3714533348"/>
                  </a:ext>
                </a:extLst>
              </a:tr>
              <a:tr h="287600">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سال قبل</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 </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4030455527"/>
                  </a:ext>
                </a:extLst>
              </a:tr>
              <a:tr h="299583">
                <a:tc>
                  <a:txBody>
                    <a:bodyPr/>
                    <a:lstStyle/>
                    <a:p>
                      <a:pPr algn="r" rtl="1" fontAlgn="b"/>
                      <a:r>
                        <a:rPr lang="fa-IR" sz="1200" b="1" i="0" u="none" strike="noStrike">
                          <a:solidFill>
                            <a:srgbClr val="000000"/>
                          </a:solidFill>
                          <a:effectLst/>
                          <a:latin typeface="B Mitra" panose="00000400000000000000" pitchFamily="2" charset="-78"/>
                          <a:cs typeface="B Mitra" panose="00000400000000000000" pitchFamily="2" charset="-78"/>
                        </a:rPr>
                        <a:t> سود خالص</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267,576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156,238</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400,719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876,942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2,163,802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3,084,742</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4,734,449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5,407,366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tc>
                  <a:txBody>
                    <a:bodyPr/>
                    <a:lstStyle/>
                    <a:p>
                      <a:pPr algn="ctr" rtl="0" fontAlgn="ctr"/>
                      <a:r>
                        <a:rPr lang="en-US" sz="1100" b="1" i="0" u="none" strike="noStrike">
                          <a:solidFill>
                            <a:srgbClr val="000000"/>
                          </a:solidFill>
                          <a:effectLst/>
                          <a:latin typeface="B Mitra" panose="00000400000000000000" pitchFamily="2" charset="-78"/>
                          <a:cs typeface="B Mitra" panose="00000400000000000000" pitchFamily="2" charset="-78"/>
                        </a:rPr>
                        <a:t>7,819,262</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D9E1F2"/>
                    </a:solidFill>
                  </a:tcPr>
                </a:tc>
                <a:extLst>
                  <a:ext uri="{0D108BD9-81ED-4DB2-BD59-A6C34878D82A}">
                    <a16:rowId xmlns:a16="http://schemas.microsoft.com/office/drawing/2014/main" val="52972380"/>
                  </a:ext>
                </a:extLst>
              </a:tr>
              <a:tr h="2995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سود هر سهم</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535</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184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334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731</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129</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146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224</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166</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241</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E2EFDA"/>
                    </a:solidFill>
                  </a:tcPr>
                </a:tc>
                <a:extLst>
                  <a:ext uri="{0D108BD9-81ED-4DB2-BD59-A6C34878D82A}">
                    <a16:rowId xmlns:a16="http://schemas.microsoft.com/office/drawing/2014/main" val="2016768080"/>
                  </a:ext>
                </a:extLst>
              </a:tr>
              <a:tr h="299583">
                <a:tc>
                  <a:txBody>
                    <a:bodyPr/>
                    <a:lstStyle/>
                    <a:p>
                      <a:pPr algn="r" rtl="1" fontAlgn="b"/>
                      <a:r>
                        <a:rPr lang="fa-IR" sz="1200" b="0" i="0" u="none" strike="noStrike">
                          <a:solidFill>
                            <a:srgbClr val="000000"/>
                          </a:solidFill>
                          <a:effectLst/>
                          <a:latin typeface="B Mitra" panose="00000400000000000000" pitchFamily="2" charset="-78"/>
                          <a:cs typeface="B Mitra" panose="00000400000000000000" pitchFamily="2" charset="-78"/>
                        </a:rPr>
                        <a:t> سرمایه</a:t>
                      </a:r>
                    </a:p>
                  </a:txBody>
                  <a:tcPr marL="9396" marR="9396" marT="9396" marB="0" anchor="b">
                    <a:lnL w="12700" cap="flat" cmpd="sng" algn="ctr">
                      <a:solidFill>
                        <a:srgbClr val="000000"/>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500,000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850,000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1,200,000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1,200,000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16,800,000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21,100,000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21,100,000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32,500,000</a:t>
                      </a:r>
                    </a:p>
                  </a:txBody>
                  <a:tcPr marL="9396" marR="9396" marT="939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B Mitra" panose="00000400000000000000" pitchFamily="2" charset="-78"/>
                          <a:cs typeface="B Mitra" panose="00000400000000000000" pitchFamily="2" charset="-78"/>
                        </a:rPr>
                        <a:t>32,500,000</a:t>
                      </a:r>
                    </a:p>
                  </a:txBody>
                  <a:tcPr marL="9396" marR="9396" marT="9396"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2062831"/>
                  </a:ext>
                </a:extLst>
              </a:tr>
            </a:tbl>
          </a:graphicData>
        </a:graphic>
      </p:graphicFrame>
    </p:spTree>
    <p:extLst>
      <p:ext uri="{BB962C8B-B14F-4D97-AF65-F5344CB8AC3E}">
        <p14:creationId xmlns:p14="http://schemas.microsoft.com/office/powerpoint/2010/main" val="130218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0E1BC972-1EC3-41F1-8AFD-ED3E57091986}"/>
              </a:ext>
            </a:extLst>
          </p:cNvPr>
          <p:cNvPicPr>
            <a:picLocks noChangeAspect="1"/>
          </p:cNvPicPr>
          <p:nvPr/>
        </p:nvPicPr>
        <p:blipFill rotWithShape="1">
          <a:blip r:embed="rId3">
            <a:extLst>
              <a:ext uri="{28A0092B-C50C-407E-A947-70E740481C1C}">
                <a14:useLocalDpi xmlns:a14="http://schemas.microsoft.com/office/drawing/2010/main" val="0"/>
              </a:ext>
            </a:extLst>
          </a:blip>
          <a:srcRect l="600"/>
          <a:stretch/>
        </p:blipFill>
        <p:spPr>
          <a:xfrm>
            <a:off x="0" y="0"/>
            <a:ext cx="9906000" cy="6858000"/>
          </a:xfrm>
          <a:prstGeom prst="rect">
            <a:avLst/>
          </a:prstGeom>
        </p:spPr>
      </p:pic>
    </p:spTree>
    <p:extLst>
      <p:ext uri="{BB962C8B-B14F-4D97-AF65-F5344CB8AC3E}">
        <p14:creationId xmlns:p14="http://schemas.microsoft.com/office/powerpoint/2010/main" val="64385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E875F1-77B8-4D75-8DF3-18ACFA5CF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2" y="0"/>
            <a:ext cx="9695698" cy="6858000"/>
          </a:xfrm>
          <a:prstGeom prst="rect">
            <a:avLst/>
          </a:prstGeom>
        </p:spPr>
      </p:pic>
      <p:sp>
        <p:nvSpPr>
          <p:cNvPr id="6" name="Rectangle 5">
            <a:extLst>
              <a:ext uri="{FF2B5EF4-FFF2-40B4-BE49-F238E27FC236}">
                <a16:creationId xmlns:a16="http://schemas.microsoft.com/office/drawing/2014/main" id="{78593054-13EF-46E7-8AC8-1E5AD13FD862}"/>
              </a:ext>
            </a:extLst>
          </p:cNvPr>
          <p:cNvSpPr/>
          <p:nvPr/>
        </p:nvSpPr>
        <p:spPr>
          <a:xfrm>
            <a:off x="735106" y="4007224"/>
            <a:ext cx="1335741" cy="1281952"/>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a:extLst>
              <a:ext uri="{FF2B5EF4-FFF2-40B4-BE49-F238E27FC236}">
                <a16:creationId xmlns:a16="http://schemas.microsoft.com/office/drawing/2014/main" id="{B1615C54-BB5D-4765-AEBB-5194A18F39E7}"/>
              </a:ext>
            </a:extLst>
          </p:cNvPr>
          <p:cNvPicPr/>
          <p:nvPr/>
        </p:nvPicPr>
        <p:blipFill rotWithShape="1">
          <a:blip r:embed="rId4" cstate="print">
            <a:extLst>
              <a:ext uri="{28A0092B-C50C-407E-A947-70E740481C1C}">
                <a14:useLocalDpi xmlns:a14="http://schemas.microsoft.com/office/drawing/2010/main" val="0"/>
              </a:ext>
            </a:extLst>
          </a:blip>
          <a:srcRect b="33073"/>
          <a:stretch/>
        </p:blipFill>
        <p:spPr bwMode="auto">
          <a:xfrm>
            <a:off x="950259" y="2941694"/>
            <a:ext cx="983259" cy="984847"/>
          </a:xfrm>
          <a:prstGeom prst="rect">
            <a:avLst/>
          </a:prstGeom>
          <a:ln>
            <a:noFill/>
          </a:ln>
          <a:extLst>
            <a:ext uri="{53640926-AAD7-44D8-BBD7-CCE9431645EC}">
              <a14:shadowObscured xmlns:a14="http://schemas.microsoft.com/office/drawing/2010/main"/>
            </a:ext>
          </a:extLst>
        </p:spPr>
      </p:pic>
      <p:sp>
        <p:nvSpPr>
          <p:cNvPr id="8" name="Text Box 303">
            <a:extLst>
              <a:ext uri="{FF2B5EF4-FFF2-40B4-BE49-F238E27FC236}">
                <a16:creationId xmlns:a16="http://schemas.microsoft.com/office/drawing/2014/main" id="{6463D2F9-91BC-46F5-A72D-84EBDA21EE34}"/>
              </a:ext>
            </a:extLst>
          </p:cNvPr>
          <p:cNvSpPr txBox="1">
            <a:spLocks noChangeArrowheads="1"/>
          </p:cNvSpPr>
          <p:nvPr/>
        </p:nvSpPr>
        <p:spPr bwMode="auto">
          <a:xfrm>
            <a:off x="2784606" y="3069291"/>
            <a:ext cx="2615565" cy="857250"/>
          </a:xfrm>
          <a:prstGeom prst="rect">
            <a:avLst/>
          </a:prstGeom>
          <a:noFill/>
          <a:ln w="9525">
            <a:noFill/>
            <a:miter lim="800000"/>
            <a:headEnd/>
            <a:tailEnd/>
          </a:ln>
        </p:spPr>
        <p:txBody>
          <a:bodyPr rot="0" vert="horz" wrap="square" lIns="91440" tIns="45720" rIns="91440" bIns="45720" anchor="t" anchorCtr="0">
            <a:noAutofit/>
          </a:bodyPr>
          <a:lstStyle/>
          <a:p>
            <a:pPr algn="just" rtl="1">
              <a:lnSpc>
                <a:spcPct val="107000"/>
              </a:lnSpc>
              <a:spcAft>
                <a:spcPts val="800"/>
              </a:spcAft>
            </a:pPr>
            <a:r>
              <a:rPr lang="fa-IR" sz="1600">
                <a:solidFill>
                  <a:srgbClr val="FFFFFF"/>
                </a:solidFill>
                <a:effectLst/>
                <a:latin typeface="Calibri" panose="020F0502020204030204" pitchFamily="34" charset="0"/>
                <a:ea typeface="Calibri" panose="020F0502020204030204" pitchFamily="34" charset="0"/>
                <a:cs typeface="IRANSansXFaNum" pitchFamily="2" charset="-78"/>
              </a:rPr>
              <a:t>تحلیلگر:</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a-IR" sz="1200">
                <a:solidFill>
                  <a:srgbClr val="FFFFFF"/>
                </a:solidFill>
                <a:effectLst/>
                <a:latin typeface="Calibri" panose="020F0502020204030204" pitchFamily="34" charset="0"/>
                <a:ea typeface="Calibri" panose="020F0502020204030204" pitchFamily="34" charset="0"/>
                <a:cs typeface="IRANSansXFaNum" pitchFamily="2" charset="-78"/>
              </a:rPr>
              <a:t>محمدرضا بیک وردی</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hlinkClick r:id="rId3"/>
            <a:extLst>
              <a:ext uri="{FF2B5EF4-FFF2-40B4-BE49-F238E27FC236}">
                <a16:creationId xmlns:a16="http://schemas.microsoft.com/office/drawing/2014/main" id="{02CD35F8-8044-4F9B-B313-24CF01D02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507" y="4078942"/>
            <a:ext cx="179294" cy="179294"/>
          </a:xfrm>
          <a:prstGeom prst="rect">
            <a:avLst/>
          </a:prstGeom>
        </p:spPr>
      </p:pic>
      <p:sp>
        <p:nvSpPr>
          <p:cNvPr id="13" name="Rectangle 12">
            <a:extLst>
              <a:ext uri="{FF2B5EF4-FFF2-40B4-BE49-F238E27FC236}">
                <a16:creationId xmlns:a16="http://schemas.microsoft.com/office/drawing/2014/main" id="{474B7BF3-8457-4112-BFC8-F1EA399E1403}"/>
              </a:ext>
            </a:extLst>
          </p:cNvPr>
          <p:cNvSpPr/>
          <p:nvPr/>
        </p:nvSpPr>
        <p:spPr>
          <a:xfrm>
            <a:off x="735106" y="5764306"/>
            <a:ext cx="2124635" cy="717177"/>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8509DE4-1CA0-44E5-A3DE-BFE724AE1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503" y="5765384"/>
            <a:ext cx="1905652" cy="661233"/>
          </a:xfrm>
          <a:prstGeom prst="rect">
            <a:avLst/>
          </a:prstGeom>
        </p:spPr>
      </p:pic>
      <p:sp>
        <p:nvSpPr>
          <p:cNvPr id="9" name="Text Box 303">
            <a:extLst>
              <a:ext uri="{FF2B5EF4-FFF2-40B4-BE49-F238E27FC236}">
                <a16:creationId xmlns:a16="http://schemas.microsoft.com/office/drawing/2014/main" id="{78255423-C88E-498C-B9E7-60C6E0CB540B}"/>
              </a:ext>
            </a:extLst>
          </p:cNvPr>
          <p:cNvSpPr txBox="1">
            <a:spLocks noChangeArrowheads="1"/>
          </p:cNvSpPr>
          <p:nvPr/>
        </p:nvSpPr>
        <p:spPr bwMode="auto">
          <a:xfrm>
            <a:off x="1048871" y="4048945"/>
            <a:ext cx="890228" cy="276224"/>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US" sz="1200">
                <a:effectLst/>
                <a:latin typeface="Calibri" panose="020F0502020204030204" pitchFamily="34" charset="0"/>
                <a:ea typeface="Calibri" panose="020F0502020204030204" pitchFamily="34" charset="0"/>
                <a:cs typeface="IRANSansXFaNum" pitchFamily="2" charset="-78"/>
              </a:rPr>
              <a:t>Linkedin</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239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9C7B9A-7802-4B91-8D5A-DB043009C380}"/>
              </a:ext>
            </a:extLst>
          </p:cNvPr>
          <p:cNvSpPr txBox="1"/>
          <p:nvPr/>
        </p:nvSpPr>
        <p:spPr>
          <a:xfrm>
            <a:off x="4329112" y="342900"/>
            <a:ext cx="1247775" cy="4538165"/>
          </a:xfrm>
          <a:prstGeom prst="rect">
            <a:avLst/>
          </a:prstGeom>
          <a:noFill/>
        </p:spPr>
        <p:txBody>
          <a:bodyPr wrap="square">
            <a:spAutoFit/>
          </a:bodyPr>
          <a:lstStyle/>
          <a:p>
            <a:pPr algn="ctr" rtl="1">
              <a:lnSpc>
                <a:spcPct val="107000"/>
              </a:lnSpc>
              <a:spcAft>
                <a:spcPts val="800"/>
              </a:spcAft>
            </a:pPr>
            <a:r>
              <a:rPr lang="en-US" sz="27000">
                <a:solidFill>
                  <a:srgbClr val="00B050"/>
                </a:solidFill>
                <a:effectLst/>
                <a:latin typeface="110_Besmellah_4(MRT)" pitchFamily="2" charset="0"/>
                <a:ea typeface="Calibri" panose="020F0502020204030204" pitchFamily="34" charset="0"/>
                <a:cs typeface="Calibri" panose="020F0502020204030204" pitchFamily="34" charset="0"/>
              </a:rPr>
              <a:t>j</a:t>
            </a:r>
            <a:endParaRPr lang="en-US" sz="270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302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421B00-631D-45FD-94DA-DDC0CDF44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Rectangle 6">
            <a:extLst>
              <a:ext uri="{FF2B5EF4-FFF2-40B4-BE49-F238E27FC236}">
                <a16:creationId xmlns:a16="http://schemas.microsoft.com/office/drawing/2014/main" id="{C68ECDCE-E2DA-4477-96AB-6685E13FFE71}"/>
              </a:ext>
            </a:extLst>
          </p:cNvPr>
          <p:cNvSpPr/>
          <p:nvPr/>
        </p:nvSpPr>
        <p:spPr>
          <a:xfrm>
            <a:off x="361950" y="5829300"/>
            <a:ext cx="2009775" cy="72390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A8824E-8BF8-4790-9107-09983D0B9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5829300"/>
            <a:ext cx="1905652" cy="661233"/>
          </a:xfrm>
          <a:prstGeom prst="rect">
            <a:avLst/>
          </a:prstGeom>
        </p:spPr>
      </p:pic>
      <p:sp>
        <p:nvSpPr>
          <p:cNvPr id="8" name="Text Box 2">
            <a:extLst>
              <a:ext uri="{FF2B5EF4-FFF2-40B4-BE49-F238E27FC236}">
                <a16:creationId xmlns:a16="http://schemas.microsoft.com/office/drawing/2014/main" id="{DF772388-AE50-4B5A-83BD-819B415F2035}"/>
              </a:ext>
            </a:extLst>
          </p:cNvPr>
          <p:cNvSpPr txBox="1">
            <a:spLocks noChangeArrowheads="1"/>
          </p:cNvSpPr>
          <p:nvPr/>
        </p:nvSpPr>
        <p:spPr bwMode="auto">
          <a:xfrm>
            <a:off x="609600" y="1546860"/>
            <a:ext cx="3558222" cy="3596640"/>
          </a:xfrm>
          <a:prstGeom prst="rect">
            <a:avLst/>
          </a:prstGeom>
          <a:noFill/>
          <a:ln w="9525">
            <a:noFill/>
            <a:miter lim="800000"/>
            <a:headEnd/>
            <a:tailEnd/>
          </a:ln>
        </p:spPr>
        <p:txBody>
          <a:bodyPr rot="0" vert="horz" wrap="square" lIns="91440" tIns="45720" rIns="91440" bIns="45720" anchor="t" anchorCtr="0">
            <a:noAutofit/>
          </a:bodyPr>
          <a:lstStyle/>
          <a:p>
            <a:pPr algn="just" rtl="1">
              <a:lnSpc>
                <a:spcPct val="107000"/>
              </a:lnSpc>
              <a:spcAft>
                <a:spcPts val="800"/>
              </a:spcAft>
            </a:pPr>
            <a:r>
              <a:rPr lang="fa-IR" sz="1600">
                <a:solidFill>
                  <a:srgbClr val="00B050"/>
                </a:solidFill>
                <a:effectLst/>
                <a:latin typeface="Calibri" panose="020F0502020204030204" pitchFamily="34" charset="0"/>
                <a:ea typeface="Calibri" panose="020F0502020204030204" pitchFamily="34" charset="0"/>
                <a:cs typeface="Yekan Bakh FaNum SemiBold" panose="00000700000000000000" pitchFamily="2" charset="-78"/>
              </a:rPr>
              <a:t>فهرست</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a-IR" sz="1100">
                <a:effectLst/>
                <a:latin typeface="Calibri" panose="020F0502020204030204" pitchFamily="34" charset="0"/>
                <a:ea typeface="Calibri" panose="020F0502020204030204" pitchFamily="34" charset="0"/>
                <a:cs typeface="IRANSansXFaNum"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gn="just" defTabSz="3600000" rtl="1">
              <a:lnSpc>
                <a:spcPct val="107000"/>
              </a:lnSpc>
              <a:spcAft>
                <a:spcPts val="800"/>
              </a:spcAft>
            </a:pPr>
            <a:r>
              <a:rPr lang="fa-IR" sz="1100">
                <a:solidFill>
                  <a:srgbClr val="000000"/>
                </a:solidFill>
                <a:latin typeface="Calibri" panose="020F0502020204030204" pitchFamily="34" charset="0"/>
                <a:ea typeface="Calibri" panose="020F0502020204030204" pitchFamily="34" charset="0"/>
                <a:cs typeface="IRANSansXFaNum" pitchFamily="2" charset="-78"/>
              </a:rPr>
              <a:t>تاریخچه تأسیس ........................................................4</a:t>
            </a:r>
          </a:p>
          <a:p>
            <a:pPr algn="just" rtl="1">
              <a:lnSpc>
                <a:spcPct val="107000"/>
              </a:lnSpc>
              <a:spcAft>
                <a:spcPts val="800"/>
              </a:spcAft>
            </a:pPr>
            <a:r>
              <a:rPr lang="fa-IR" sz="1100">
                <a:solidFill>
                  <a:srgbClr val="000000"/>
                </a:solidFill>
                <a:effectLst/>
                <a:latin typeface="Calibri" panose="020F0502020204030204" pitchFamily="34" charset="0"/>
                <a:ea typeface="Calibri" panose="020F0502020204030204" pitchFamily="34" charset="0"/>
                <a:cs typeface="IRANSansXFaNum" pitchFamily="2" charset="-78"/>
              </a:rPr>
              <a:t>زنجیره تولید ..............................................................5</a:t>
            </a:r>
          </a:p>
          <a:p>
            <a:pPr algn="just" rtl="1">
              <a:lnSpc>
                <a:spcPct val="107000"/>
              </a:lnSpc>
              <a:spcAft>
                <a:spcPts val="800"/>
              </a:spcAft>
            </a:pPr>
            <a:r>
              <a:rPr lang="fa-IR" sz="1100">
                <a:solidFill>
                  <a:srgbClr val="000000"/>
                </a:solidFill>
                <a:latin typeface="Calibri" panose="020F0502020204030204" pitchFamily="34" charset="0"/>
                <a:ea typeface="Calibri" panose="020F0502020204030204" pitchFamily="34" charset="0"/>
                <a:cs typeface="IRANSansXFaNum" pitchFamily="2" charset="-78"/>
              </a:rPr>
              <a:t>مواد اولیه  ................................................................6</a:t>
            </a:r>
          </a:p>
          <a:p>
            <a:pPr algn="just" rtl="1">
              <a:lnSpc>
                <a:spcPct val="107000"/>
              </a:lnSpc>
              <a:spcAft>
                <a:spcPts val="800"/>
              </a:spcAft>
            </a:pPr>
            <a:r>
              <a:rPr lang="fa-IR" sz="1100">
                <a:solidFill>
                  <a:srgbClr val="000000"/>
                </a:solidFill>
                <a:effectLst/>
                <a:latin typeface="Calibri" panose="020F0502020204030204" pitchFamily="34" charset="0"/>
                <a:ea typeface="Calibri" panose="020F0502020204030204" pitchFamily="34" charset="0"/>
                <a:cs typeface="IRANSansXFaNum" pitchFamily="2" charset="-78"/>
              </a:rPr>
              <a:t>تأمین کنندگان ...........................................................8</a:t>
            </a:r>
          </a:p>
          <a:p>
            <a:pPr algn="just" rtl="1">
              <a:lnSpc>
                <a:spcPct val="107000"/>
              </a:lnSpc>
              <a:spcAft>
                <a:spcPts val="800"/>
              </a:spcAft>
            </a:pPr>
            <a:r>
              <a:rPr lang="fa-IR" sz="1100">
                <a:solidFill>
                  <a:srgbClr val="000000"/>
                </a:solidFill>
                <a:latin typeface="Calibri" panose="020F0502020204030204" pitchFamily="34" charset="0"/>
                <a:ea typeface="Calibri" panose="020F0502020204030204" pitchFamily="34" charset="0"/>
                <a:cs typeface="IRANSansXFaNum" pitchFamily="2" charset="-78"/>
              </a:rPr>
              <a:t>تولید و فروش ............................................................9</a:t>
            </a:r>
          </a:p>
          <a:p>
            <a:pPr algn="just" rtl="1">
              <a:lnSpc>
                <a:spcPct val="107000"/>
              </a:lnSpc>
              <a:spcAft>
                <a:spcPts val="800"/>
              </a:spcAft>
            </a:pPr>
            <a:r>
              <a:rPr lang="fa-IR" sz="1100">
                <a:solidFill>
                  <a:srgbClr val="000000"/>
                </a:solidFill>
                <a:effectLst/>
                <a:latin typeface="Calibri" panose="020F0502020204030204" pitchFamily="34" charset="0"/>
                <a:ea typeface="Calibri" panose="020F0502020204030204" pitchFamily="34" charset="0"/>
                <a:cs typeface="IRANSansXFaNum" pitchFamily="2" charset="-78"/>
              </a:rPr>
              <a:t>سود سازی ................................................................11</a:t>
            </a:r>
          </a:p>
          <a:p>
            <a:pPr algn="just" rtl="1">
              <a:lnSpc>
                <a:spcPct val="107000"/>
              </a:lnSpc>
              <a:spcAft>
                <a:spcPts val="800"/>
              </a:spcAft>
            </a:pPr>
            <a:r>
              <a:rPr lang="fa-IR" sz="1100">
                <a:solidFill>
                  <a:srgbClr val="000000"/>
                </a:solidFill>
                <a:effectLst/>
                <a:latin typeface="Calibri" panose="020F0502020204030204" pitchFamily="34" charset="0"/>
                <a:ea typeface="Calibri" panose="020F0502020204030204" pitchFamily="34" charset="0"/>
                <a:cs typeface="IRANSansXFaNum" pitchFamily="2" charset="-78"/>
              </a:rPr>
              <a:t>مفروضات ................................................................13</a:t>
            </a:r>
          </a:p>
          <a:p>
            <a:pPr algn="just" rtl="1">
              <a:lnSpc>
                <a:spcPct val="107000"/>
              </a:lnSpc>
              <a:spcAft>
                <a:spcPts val="800"/>
              </a:spcAft>
            </a:pPr>
            <a:r>
              <a:rPr lang="fa-IR" sz="1100">
                <a:solidFill>
                  <a:srgbClr val="000000"/>
                </a:solidFill>
                <a:latin typeface="Calibri" panose="020F0502020204030204" pitchFamily="34" charset="0"/>
                <a:ea typeface="Calibri" panose="020F0502020204030204" pitchFamily="34" charset="0"/>
                <a:cs typeface="IRANSansXFaNum" pitchFamily="2" charset="-78"/>
              </a:rPr>
              <a:t>پیش بینی سود .........................................................15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a-IR" sz="700">
                <a:effectLst/>
                <a:latin typeface="Calibri" panose="020F0502020204030204" pitchFamily="34" charset="0"/>
                <a:ea typeface="Calibri" panose="020F0502020204030204" pitchFamily="34" charset="0"/>
                <a:cs typeface="IRANSansXFaNum"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353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3DE339-4DF4-42E7-90B9-A59D16536AF4}"/>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204E3D52-5BFE-4D7C-A6DB-8D8F90E51D45}"/>
              </a:ext>
            </a:extLst>
          </p:cNvPr>
          <p:cNvSpPr/>
          <p:nvPr/>
        </p:nvSpPr>
        <p:spPr>
          <a:xfrm>
            <a:off x="247650" y="106998"/>
            <a:ext cx="2143125" cy="7597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6C31E13-A8B6-4A69-97A2-7B1E9107A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8" name="TextBox 7">
            <a:extLst>
              <a:ext uri="{FF2B5EF4-FFF2-40B4-BE49-F238E27FC236}">
                <a16:creationId xmlns:a16="http://schemas.microsoft.com/office/drawing/2014/main" id="{A82D9476-6983-473F-8293-881F8B02A05D}"/>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sp>
        <p:nvSpPr>
          <p:cNvPr id="9" name="TextBox 8">
            <a:extLst>
              <a:ext uri="{FF2B5EF4-FFF2-40B4-BE49-F238E27FC236}">
                <a16:creationId xmlns:a16="http://schemas.microsoft.com/office/drawing/2014/main" id="{01A5F09E-F89E-479E-B5C4-6839FF6490CD}"/>
              </a:ext>
            </a:extLst>
          </p:cNvPr>
          <p:cNvSpPr txBox="1"/>
          <p:nvPr/>
        </p:nvSpPr>
        <p:spPr>
          <a:xfrm>
            <a:off x="9491989" y="429150"/>
            <a:ext cx="210822" cy="261610"/>
          </a:xfrm>
          <a:prstGeom prst="rect">
            <a:avLst/>
          </a:prstGeom>
          <a:noFill/>
        </p:spPr>
        <p:txBody>
          <a:bodyPr wrap="square" rtlCol="0">
            <a:spAutoFit/>
          </a:bodyPr>
          <a:lstStyle/>
          <a:p>
            <a:pPr algn="r" rtl="1"/>
            <a:r>
              <a:rPr lang="en-US" sz="1100">
                <a:solidFill>
                  <a:schemeClr val="bg1"/>
                </a:solidFill>
                <a:latin typeface="IRANSansXFaNum" pitchFamily="2" charset="-78"/>
                <a:cs typeface="IRANSansXFaNum" pitchFamily="2" charset="-78"/>
              </a:rPr>
              <a:t>4</a:t>
            </a:r>
          </a:p>
        </p:txBody>
      </p:sp>
      <p:sp>
        <p:nvSpPr>
          <p:cNvPr id="10" name="Rectangle: Rounded Corners 9">
            <a:extLst>
              <a:ext uri="{FF2B5EF4-FFF2-40B4-BE49-F238E27FC236}">
                <a16:creationId xmlns:a16="http://schemas.microsoft.com/office/drawing/2014/main" id="{E683440B-50AB-47F0-96DA-3C8FF342A80E}"/>
              </a:ext>
            </a:extLst>
          </p:cNvPr>
          <p:cNvSpPr/>
          <p:nvPr/>
        </p:nvSpPr>
        <p:spPr>
          <a:xfrm>
            <a:off x="1382258" y="1581878"/>
            <a:ext cx="1150295" cy="406299"/>
          </a:xfrm>
          <a:prstGeom prst="roundRect">
            <a:avLst/>
          </a:prstGeom>
          <a:solidFill>
            <a:schemeClr val="bg1">
              <a:lumMod val="95000"/>
            </a:schemeClr>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Light" pitchFamily="2" charset="-78"/>
                <a:cs typeface="IRANSansXFaNum Light" pitchFamily="2" charset="-78"/>
              </a:rPr>
              <a:t>شرکت نفیس شیشه</a:t>
            </a:r>
            <a:endParaRPr lang="en-US" sz="900">
              <a:solidFill>
                <a:schemeClr val="tx1"/>
              </a:solidFill>
              <a:latin typeface="IRANSansXFaNum Light" pitchFamily="2" charset="-78"/>
              <a:cs typeface="IRANSansXFaNum Light" pitchFamily="2" charset="-78"/>
            </a:endParaRPr>
          </a:p>
        </p:txBody>
      </p:sp>
      <p:sp>
        <p:nvSpPr>
          <p:cNvPr id="11" name="Rectangle: Rounded Corners 10">
            <a:extLst>
              <a:ext uri="{FF2B5EF4-FFF2-40B4-BE49-F238E27FC236}">
                <a16:creationId xmlns:a16="http://schemas.microsoft.com/office/drawing/2014/main" id="{AA6A30B7-C47A-4ACE-8F30-BC11638F0405}"/>
              </a:ext>
            </a:extLst>
          </p:cNvPr>
          <p:cNvSpPr/>
          <p:nvPr/>
        </p:nvSpPr>
        <p:spPr>
          <a:xfrm>
            <a:off x="2594444" y="1581878"/>
            <a:ext cx="1150295" cy="406299"/>
          </a:xfrm>
          <a:prstGeom prst="roundRect">
            <a:avLst/>
          </a:prstGeom>
          <a:solidFill>
            <a:schemeClr val="bg1">
              <a:lumMod val="95000"/>
            </a:schemeClr>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Light" pitchFamily="2" charset="-78"/>
                <a:cs typeface="IRANSansXFaNum Light" pitchFamily="2" charset="-78"/>
              </a:rPr>
              <a:t>شرکت مفید شیشه</a:t>
            </a:r>
            <a:endParaRPr lang="en-US" sz="900">
              <a:solidFill>
                <a:schemeClr val="tx1"/>
              </a:solidFill>
              <a:latin typeface="IRANSansXFaNum Light" pitchFamily="2" charset="-78"/>
              <a:cs typeface="IRANSansXFaNum Light" pitchFamily="2" charset="-78"/>
            </a:endParaRPr>
          </a:p>
        </p:txBody>
      </p:sp>
      <p:sp>
        <p:nvSpPr>
          <p:cNvPr id="12" name="Rectangle: Rounded Corners 11">
            <a:extLst>
              <a:ext uri="{FF2B5EF4-FFF2-40B4-BE49-F238E27FC236}">
                <a16:creationId xmlns:a16="http://schemas.microsoft.com/office/drawing/2014/main" id="{5122A657-94D5-4E18-9B63-BC5E2FEE7921}"/>
              </a:ext>
            </a:extLst>
          </p:cNvPr>
          <p:cNvSpPr/>
          <p:nvPr/>
        </p:nvSpPr>
        <p:spPr>
          <a:xfrm>
            <a:off x="3802705" y="1584273"/>
            <a:ext cx="1150295" cy="406299"/>
          </a:xfrm>
          <a:prstGeom prst="roundRect">
            <a:avLst/>
          </a:prstGeom>
          <a:solidFill>
            <a:schemeClr val="bg1">
              <a:lumMod val="95000"/>
            </a:schemeClr>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Light" pitchFamily="2" charset="-78"/>
                <a:cs typeface="IRANSansXFaNum Light" pitchFamily="2" charset="-78"/>
              </a:rPr>
              <a:t>آقای هادی موسوی کریمی</a:t>
            </a:r>
            <a:endParaRPr lang="en-US" sz="900">
              <a:solidFill>
                <a:schemeClr val="tx1"/>
              </a:solidFill>
              <a:latin typeface="IRANSansXFaNum Light" pitchFamily="2" charset="-78"/>
              <a:cs typeface="IRANSansXFaNum Light" pitchFamily="2" charset="-78"/>
            </a:endParaRPr>
          </a:p>
        </p:txBody>
      </p:sp>
      <p:sp>
        <p:nvSpPr>
          <p:cNvPr id="13" name="Rectangle: Rounded Corners 12">
            <a:extLst>
              <a:ext uri="{FF2B5EF4-FFF2-40B4-BE49-F238E27FC236}">
                <a16:creationId xmlns:a16="http://schemas.microsoft.com/office/drawing/2014/main" id="{F194DD73-9671-4268-B0B5-3D0E1E78C630}"/>
              </a:ext>
            </a:extLst>
          </p:cNvPr>
          <p:cNvSpPr/>
          <p:nvPr/>
        </p:nvSpPr>
        <p:spPr>
          <a:xfrm>
            <a:off x="1954802" y="2639984"/>
            <a:ext cx="1150295" cy="406299"/>
          </a:xfrm>
          <a:prstGeom prst="roundRect">
            <a:avLst/>
          </a:prstGeom>
          <a:solidFill>
            <a:srgbClr val="92D050"/>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50">
                <a:solidFill>
                  <a:schemeClr val="tx1"/>
                </a:solidFill>
                <a:latin typeface="IRANSansXFaNum DemiBold" pitchFamily="2" charset="-78"/>
                <a:cs typeface="IRANSansXFaNum DemiBold" pitchFamily="2" charset="-78"/>
              </a:rPr>
              <a:t>کرازی</a:t>
            </a:r>
            <a:endParaRPr lang="en-US" sz="1050">
              <a:solidFill>
                <a:schemeClr val="tx1"/>
              </a:solidFill>
              <a:latin typeface="IRANSansXFaNum DemiBold" pitchFamily="2" charset="-78"/>
              <a:cs typeface="IRANSansXFaNum DemiBold" pitchFamily="2" charset="-78"/>
            </a:endParaRPr>
          </a:p>
        </p:txBody>
      </p:sp>
      <p:sp>
        <p:nvSpPr>
          <p:cNvPr id="15" name="Rectangle: Rounded Corners 14">
            <a:extLst>
              <a:ext uri="{FF2B5EF4-FFF2-40B4-BE49-F238E27FC236}">
                <a16:creationId xmlns:a16="http://schemas.microsoft.com/office/drawing/2014/main" id="{C846A8E8-7F7A-4D1B-8809-34728A6B7415}"/>
              </a:ext>
            </a:extLst>
          </p:cNvPr>
          <p:cNvSpPr/>
          <p:nvPr/>
        </p:nvSpPr>
        <p:spPr>
          <a:xfrm>
            <a:off x="929596" y="3593319"/>
            <a:ext cx="1279677" cy="406299"/>
          </a:xfrm>
          <a:prstGeom prst="roundRect">
            <a:avLst/>
          </a:prstGeom>
          <a:solidFill>
            <a:schemeClr val="bg1">
              <a:lumMod val="95000"/>
            </a:schemeClr>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Light" pitchFamily="2" charset="-78"/>
                <a:cs typeface="IRANSansXFaNum Light" pitchFamily="2" charset="-78"/>
              </a:rPr>
              <a:t>بهین پویا صنعت</a:t>
            </a:r>
            <a:endParaRPr lang="en-US" sz="900">
              <a:solidFill>
                <a:schemeClr val="tx1"/>
              </a:solidFill>
              <a:latin typeface="IRANSansXFaNum Light" pitchFamily="2" charset="-78"/>
              <a:cs typeface="IRANSansXFaNum Light" pitchFamily="2" charset="-78"/>
            </a:endParaRPr>
          </a:p>
        </p:txBody>
      </p:sp>
      <p:sp>
        <p:nvSpPr>
          <p:cNvPr id="16" name="Rectangle: Rounded Corners 15">
            <a:extLst>
              <a:ext uri="{FF2B5EF4-FFF2-40B4-BE49-F238E27FC236}">
                <a16:creationId xmlns:a16="http://schemas.microsoft.com/office/drawing/2014/main" id="{9CBF96C0-7EC6-4EB1-8D46-720D37BCBC2E}"/>
              </a:ext>
            </a:extLst>
          </p:cNvPr>
          <p:cNvSpPr/>
          <p:nvPr/>
        </p:nvSpPr>
        <p:spPr>
          <a:xfrm>
            <a:off x="2896027" y="3593319"/>
            <a:ext cx="1279677" cy="406299"/>
          </a:xfrm>
          <a:prstGeom prst="roundRect">
            <a:avLst/>
          </a:prstGeom>
          <a:solidFill>
            <a:schemeClr val="bg1">
              <a:lumMod val="95000"/>
            </a:schemeClr>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Light" pitchFamily="2" charset="-78"/>
                <a:cs typeface="IRANSansXFaNum Light" pitchFamily="2" charset="-78"/>
              </a:rPr>
              <a:t>آرا شیشه زرین</a:t>
            </a:r>
            <a:endParaRPr lang="en-US" sz="900">
              <a:solidFill>
                <a:schemeClr val="tx1"/>
              </a:solidFill>
              <a:latin typeface="IRANSansXFaNum Light" pitchFamily="2" charset="-78"/>
              <a:cs typeface="IRANSansXFaNum Light" pitchFamily="2" charset="-78"/>
            </a:endParaRPr>
          </a:p>
        </p:txBody>
      </p:sp>
      <p:cxnSp>
        <p:nvCxnSpPr>
          <p:cNvPr id="30" name="Straight Connector 29">
            <a:extLst>
              <a:ext uri="{FF2B5EF4-FFF2-40B4-BE49-F238E27FC236}">
                <a16:creationId xmlns:a16="http://schemas.microsoft.com/office/drawing/2014/main" id="{D4D9B8DE-1C80-404D-BE0D-2E5572FFDC11}"/>
              </a:ext>
            </a:extLst>
          </p:cNvPr>
          <p:cNvCxnSpPr>
            <a:cxnSpLocks/>
            <a:stCxn id="13" idx="2"/>
          </p:cNvCxnSpPr>
          <p:nvPr/>
        </p:nvCxnSpPr>
        <p:spPr>
          <a:xfrm>
            <a:off x="2529950" y="3046283"/>
            <a:ext cx="2603" cy="7483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F0D67A-64F6-4619-A797-9F416803D5E0}"/>
              </a:ext>
            </a:extLst>
          </p:cNvPr>
          <p:cNvCxnSpPr>
            <a:stCxn id="15" idx="3"/>
            <a:endCxn id="16" idx="1"/>
          </p:cNvCxnSpPr>
          <p:nvPr/>
        </p:nvCxnSpPr>
        <p:spPr>
          <a:xfrm>
            <a:off x="2209273" y="3796469"/>
            <a:ext cx="68675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747010D-A65B-4A23-AA84-B72264B22026}"/>
              </a:ext>
            </a:extLst>
          </p:cNvPr>
          <p:cNvSpPr txBox="1"/>
          <p:nvPr/>
        </p:nvSpPr>
        <p:spPr>
          <a:xfrm>
            <a:off x="1613910" y="1123288"/>
            <a:ext cx="1585908"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ساختار </a:t>
            </a:r>
            <a:r>
              <a:rPr lang="fa-IR" sz="1200" err="1">
                <a:latin typeface="Yekan Bakh FaNum" panose="00000500000000000000" pitchFamily="2" charset="-78"/>
                <a:cs typeface="Yekan Bakh FaNum" panose="00000500000000000000" pitchFamily="2" charset="-78"/>
              </a:rPr>
              <a:t>مالیکتی</a:t>
            </a:r>
            <a:r>
              <a:rPr lang="fa-IR" sz="1200">
                <a:latin typeface="Yekan Bakh FaNum" panose="00000500000000000000" pitchFamily="2" charset="-78"/>
                <a:cs typeface="Yekan Bakh FaNum" panose="00000500000000000000" pitchFamily="2" charset="-78"/>
              </a:rPr>
              <a:t> شرکت</a:t>
            </a:r>
            <a:endParaRPr lang="en-US" sz="1200">
              <a:latin typeface="Yekan Bakh FaNum" panose="00000500000000000000" pitchFamily="2" charset="-78"/>
              <a:cs typeface="Yekan Bakh FaNum" panose="00000500000000000000" pitchFamily="2" charset="-78"/>
            </a:endParaRPr>
          </a:p>
        </p:txBody>
      </p:sp>
      <p:sp>
        <p:nvSpPr>
          <p:cNvPr id="37" name="TextBox 36">
            <a:extLst>
              <a:ext uri="{FF2B5EF4-FFF2-40B4-BE49-F238E27FC236}">
                <a16:creationId xmlns:a16="http://schemas.microsoft.com/office/drawing/2014/main" id="{4B77B6FB-E3D1-4CD1-A637-7A08744AB733}"/>
              </a:ext>
            </a:extLst>
          </p:cNvPr>
          <p:cNvSpPr txBox="1"/>
          <p:nvPr/>
        </p:nvSpPr>
        <p:spPr>
          <a:xfrm>
            <a:off x="3060875" y="2172917"/>
            <a:ext cx="474991" cy="261610"/>
          </a:xfrm>
          <a:prstGeom prst="rect">
            <a:avLst/>
          </a:prstGeom>
          <a:noFill/>
        </p:spPr>
        <p:txBody>
          <a:bodyPr wrap="square" rtlCol="0">
            <a:spAutoFit/>
          </a:bodyPr>
          <a:lstStyle/>
          <a:p>
            <a:pPr algn="r" rtl="1"/>
            <a:r>
              <a:rPr lang="fa-IR" sz="1100">
                <a:latin typeface="IRANSansXFaNum" pitchFamily="2" charset="-78"/>
                <a:cs typeface="B Mitra" panose="00000400000000000000" pitchFamily="2" charset="-78"/>
              </a:rPr>
              <a:t>8/6%</a:t>
            </a:r>
            <a:endParaRPr lang="en-US" sz="1100">
              <a:latin typeface="IRANSansXFaNum" pitchFamily="2" charset="-78"/>
              <a:cs typeface="B Mitra" panose="00000400000000000000" pitchFamily="2" charset="-78"/>
            </a:endParaRPr>
          </a:p>
        </p:txBody>
      </p:sp>
      <p:sp>
        <p:nvSpPr>
          <p:cNvPr id="38" name="TextBox 37">
            <a:extLst>
              <a:ext uri="{FF2B5EF4-FFF2-40B4-BE49-F238E27FC236}">
                <a16:creationId xmlns:a16="http://schemas.microsoft.com/office/drawing/2014/main" id="{2A72E49A-BF02-4D20-BD6F-1B0661C865CB}"/>
              </a:ext>
            </a:extLst>
          </p:cNvPr>
          <p:cNvSpPr txBox="1"/>
          <p:nvPr/>
        </p:nvSpPr>
        <p:spPr>
          <a:xfrm>
            <a:off x="1458238" y="2172917"/>
            <a:ext cx="474991" cy="261610"/>
          </a:xfrm>
          <a:prstGeom prst="rect">
            <a:avLst/>
          </a:prstGeom>
          <a:noFill/>
        </p:spPr>
        <p:txBody>
          <a:bodyPr wrap="square" rtlCol="0">
            <a:spAutoFit/>
          </a:bodyPr>
          <a:lstStyle/>
          <a:p>
            <a:pPr algn="r" rtl="1"/>
            <a:r>
              <a:rPr lang="fa-IR" sz="1100">
                <a:latin typeface="IRANSansXFaNum" pitchFamily="2" charset="-78"/>
                <a:cs typeface="B Mitra" panose="00000400000000000000" pitchFamily="2" charset="-78"/>
              </a:rPr>
              <a:t>8%</a:t>
            </a:r>
            <a:endParaRPr lang="en-US" sz="1100">
              <a:latin typeface="IRANSansXFaNum" pitchFamily="2" charset="-78"/>
              <a:cs typeface="B Mitra" panose="00000400000000000000" pitchFamily="2" charset="-78"/>
            </a:endParaRPr>
          </a:p>
        </p:txBody>
      </p:sp>
      <p:sp>
        <p:nvSpPr>
          <p:cNvPr id="40" name="TextBox 39">
            <a:extLst>
              <a:ext uri="{FF2B5EF4-FFF2-40B4-BE49-F238E27FC236}">
                <a16:creationId xmlns:a16="http://schemas.microsoft.com/office/drawing/2014/main" id="{0B9F3E28-06B3-4548-8F0C-9DCA9D885153}"/>
              </a:ext>
            </a:extLst>
          </p:cNvPr>
          <p:cNvSpPr txBox="1"/>
          <p:nvPr/>
        </p:nvSpPr>
        <p:spPr>
          <a:xfrm>
            <a:off x="3267544" y="3370172"/>
            <a:ext cx="474991" cy="261610"/>
          </a:xfrm>
          <a:prstGeom prst="rect">
            <a:avLst/>
          </a:prstGeom>
          <a:noFill/>
        </p:spPr>
        <p:txBody>
          <a:bodyPr wrap="square" rtlCol="0">
            <a:spAutoFit/>
          </a:bodyPr>
          <a:lstStyle/>
          <a:p>
            <a:pPr algn="r" rtl="1"/>
            <a:r>
              <a:rPr lang="fa-IR" sz="1100">
                <a:latin typeface="IRANSansXFaNum" pitchFamily="2" charset="-78"/>
                <a:cs typeface="B Mitra" panose="00000400000000000000" pitchFamily="2" charset="-78"/>
              </a:rPr>
              <a:t>100%</a:t>
            </a:r>
            <a:endParaRPr lang="en-US" sz="1100">
              <a:latin typeface="IRANSansXFaNum" pitchFamily="2" charset="-78"/>
              <a:cs typeface="B Mitra" panose="00000400000000000000" pitchFamily="2" charset="-78"/>
            </a:endParaRPr>
          </a:p>
        </p:txBody>
      </p:sp>
      <p:sp>
        <p:nvSpPr>
          <p:cNvPr id="43" name="TextBox 42">
            <a:extLst>
              <a:ext uri="{FF2B5EF4-FFF2-40B4-BE49-F238E27FC236}">
                <a16:creationId xmlns:a16="http://schemas.microsoft.com/office/drawing/2014/main" id="{AD9E0568-01DC-47AB-B52C-9DF846FAFC3B}"/>
              </a:ext>
            </a:extLst>
          </p:cNvPr>
          <p:cNvSpPr txBox="1"/>
          <p:nvPr/>
        </p:nvSpPr>
        <p:spPr>
          <a:xfrm>
            <a:off x="1291185" y="3379821"/>
            <a:ext cx="474991" cy="261610"/>
          </a:xfrm>
          <a:prstGeom prst="rect">
            <a:avLst/>
          </a:prstGeom>
          <a:noFill/>
        </p:spPr>
        <p:txBody>
          <a:bodyPr wrap="square" rtlCol="0">
            <a:spAutoFit/>
          </a:bodyPr>
          <a:lstStyle/>
          <a:p>
            <a:pPr algn="r" rtl="1"/>
            <a:r>
              <a:rPr lang="fa-IR" sz="1100">
                <a:latin typeface="IRANSansXFaNum" pitchFamily="2" charset="-78"/>
                <a:cs typeface="B Mitra" panose="00000400000000000000" pitchFamily="2" charset="-78"/>
              </a:rPr>
              <a:t>100%</a:t>
            </a:r>
            <a:endParaRPr lang="en-US" sz="1100">
              <a:latin typeface="IRANSansXFaNum" pitchFamily="2" charset="-78"/>
              <a:cs typeface="B Mitra" panose="00000400000000000000" pitchFamily="2" charset="-78"/>
            </a:endParaRPr>
          </a:p>
        </p:txBody>
      </p:sp>
      <p:cxnSp>
        <p:nvCxnSpPr>
          <p:cNvPr id="45" name="Connector: Elbow 44">
            <a:extLst>
              <a:ext uri="{FF2B5EF4-FFF2-40B4-BE49-F238E27FC236}">
                <a16:creationId xmlns:a16="http://schemas.microsoft.com/office/drawing/2014/main" id="{D7001985-3689-49EA-BF9C-91F498D6E375}"/>
              </a:ext>
            </a:extLst>
          </p:cNvPr>
          <p:cNvCxnSpPr>
            <a:cxnSpLocks/>
            <a:stCxn id="10" idx="2"/>
            <a:endCxn id="13" idx="0"/>
          </p:cNvCxnSpPr>
          <p:nvPr/>
        </p:nvCxnSpPr>
        <p:spPr>
          <a:xfrm rot="16200000" flipH="1">
            <a:off x="1917775" y="2027808"/>
            <a:ext cx="651807" cy="572544"/>
          </a:xfrm>
          <a:prstGeom prst="bent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48" name="Connector: Elbow 47">
            <a:extLst>
              <a:ext uri="{FF2B5EF4-FFF2-40B4-BE49-F238E27FC236}">
                <a16:creationId xmlns:a16="http://schemas.microsoft.com/office/drawing/2014/main" id="{F9AC2D8B-0530-4372-93CB-47681E629070}"/>
              </a:ext>
            </a:extLst>
          </p:cNvPr>
          <p:cNvCxnSpPr>
            <a:cxnSpLocks/>
            <a:stCxn id="12" idx="2"/>
            <a:endCxn id="13" idx="3"/>
          </p:cNvCxnSpPr>
          <p:nvPr/>
        </p:nvCxnSpPr>
        <p:spPr>
          <a:xfrm rot="5400000">
            <a:off x="3315194" y="1780475"/>
            <a:ext cx="852562" cy="1272756"/>
          </a:xfrm>
          <a:prstGeom prst="bentConnector2">
            <a:avLst/>
          </a:prstGeom>
        </p:spPr>
        <p:style>
          <a:lnRef idx="1">
            <a:schemeClr val="accent6"/>
          </a:lnRef>
          <a:fillRef idx="0">
            <a:schemeClr val="accent6"/>
          </a:fillRef>
          <a:effectRef idx="0">
            <a:schemeClr val="accent6"/>
          </a:effectRef>
          <a:fontRef idx="minor">
            <a:schemeClr val="tx1"/>
          </a:fontRef>
        </p:style>
      </p:cxnSp>
      <p:sp>
        <p:nvSpPr>
          <p:cNvPr id="50" name="TextBox 49">
            <a:extLst>
              <a:ext uri="{FF2B5EF4-FFF2-40B4-BE49-F238E27FC236}">
                <a16:creationId xmlns:a16="http://schemas.microsoft.com/office/drawing/2014/main" id="{DC11DDC8-09E6-48AB-A0A9-6696A6EF0EA3}"/>
              </a:ext>
            </a:extLst>
          </p:cNvPr>
          <p:cNvSpPr txBox="1"/>
          <p:nvPr/>
        </p:nvSpPr>
        <p:spPr>
          <a:xfrm>
            <a:off x="230185" y="4365583"/>
            <a:ext cx="4618922" cy="1477328"/>
          </a:xfrm>
          <a:prstGeom prst="rect">
            <a:avLst/>
          </a:prstGeom>
          <a:noFill/>
        </p:spPr>
        <p:txBody>
          <a:bodyPr wrap="square" rtlCol="0">
            <a:spAutoFit/>
          </a:bodyPr>
          <a:lstStyle/>
          <a:p>
            <a:pPr algn="just" rtl="1">
              <a:lnSpc>
                <a:spcPct val="125000"/>
              </a:lnSpc>
            </a:pPr>
            <a:r>
              <a:rPr lang="fa-IR" sz="1200">
                <a:latin typeface="IRANSansXFaNum UltraLight" pitchFamily="2" charset="-78"/>
                <a:cs typeface="B Mitra" panose="00000400000000000000" pitchFamily="2" charset="-78"/>
              </a:rPr>
              <a:t>شرکت بهین پویا صنعت (زیر مجموعه کرازی) تولیدکننده انواع قالب با ظرفیت اسمی83,000 تن می باشد. شرکت آرا شیشه زرین با ظرفیت اسمی سالانه 30,000 تن خرده شیشه، در زنجیره ارزش کارخانجات تولید شیشه رازی حضور دارد. </a:t>
            </a:r>
          </a:p>
          <a:p>
            <a:pPr algn="just" rtl="1">
              <a:lnSpc>
                <a:spcPct val="125000"/>
              </a:lnSpc>
            </a:pPr>
            <a:endParaRPr lang="fa-IR" sz="1200">
              <a:latin typeface="IRANSansXFaNum UltraLight" pitchFamily="2" charset="-78"/>
              <a:cs typeface="B Mitra" panose="00000400000000000000" pitchFamily="2" charset="-78"/>
            </a:endParaRPr>
          </a:p>
          <a:p>
            <a:pPr algn="just" rtl="1">
              <a:lnSpc>
                <a:spcPct val="125000"/>
              </a:lnSpc>
            </a:pPr>
            <a:r>
              <a:rPr lang="fa-IR" sz="1200">
                <a:latin typeface="IRANSansXFaNum UltraLight" pitchFamily="2" charset="-78"/>
                <a:cs typeface="B Mitra" panose="00000400000000000000" pitchFamily="2" charset="-78"/>
              </a:rPr>
              <a:t>شرکت توسط بخش خصوصی اداره می شود. سرمایه شرکت در تاریخ 1402/11/23 از مبلغ 2,910 میلیارد تومان به 3,250 میلیارد تومان از محل سود انباشته افزایش یافت.</a:t>
            </a:r>
            <a:endParaRPr lang="en-US" sz="1400">
              <a:latin typeface="IRANSansXFaNum UltraLight" pitchFamily="2" charset="-78"/>
              <a:cs typeface="B Mitra" panose="00000400000000000000" pitchFamily="2" charset="-78"/>
            </a:endParaRPr>
          </a:p>
        </p:txBody>
      </p:sp>
      <p:sp>
        <p:nvSpPr>
          <p:cNvPr id="53" name="TextBox 52">
            <a:extLst>
              <a:ext uri="{FF2B5EF4-FFF2-40B4-BE49-F238E27FC236}">
                <a16:creationId xmlns:a16="http://schemas.microsoft.com/office/drawing/2014/main" id="{9632B4F8-0E9F-4814-AFB6-FE54A20C52F3}"/>
              </a:ext>
            </a:extLst>
          </p:cNvPr>
          <p:cNvSpPr txBox="1"/>
          <p:nvPr/>
        </p:nvSpPr>
        <p:spPr>
          <a:xfrm>
            <a:off x="8127554" y="1123288"/>
            <a:ext cx="1471282"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تاریخچه تأسیس</a:t>
            </a:r>
            <a:endParaRPr lang="en-US" sz="1200">
              <a:latin typeface="Yekan Bakh FaNum" panose="00000500000000000000" pitchFamily="2" charset="-78"/>
              <a:cs typeface="Yekan Bakh FaNum" panose="00000500000000000000" pitchFamily="2" charset="-78"/>
            </a:endParaRPr>
          </a:p>
        </p:txBody>
      </p:sp>
      <p:sp>
        <p:nvSpPr>
          <p:cNvPr id="54" name="TextBox 53">
            <a:extLst>
              <a:ext uri="{FF2B5EF4-FFF2-40B4-BE49-F238E27FC236}">
                <a16:creationId xmlns:a16="http://schemas.microsoft.com/office/drawing/2014/main" id="{E6AEC1A3-A841-4AE2-BFE7-D4DB4FC5443E}"/>
              </a:ext>
            </a:extLst>
          </p:cNvPr>
          <p:cNvSpPr txBox="1"/>
          <p:nvPr/>
        </p:nvSpPr>
        <p:spPr>
          <a:xfrm>
            <a:off x="5109881" y="1491613"/>
            <a:ext cx="4487519" cy="2012859"/>
          </a:xfrm>
          <a:prstGeom prst="rect">
            <a:avLst/>
          </a:prstGeom>
          <a:noFill/>
        </p:spPr>
        <p:txBody>
          <a:bodyPr wrap="square" rtlCol="0">
            <a:spAutoFit/>
          </a:bodyPr>
          <a:lstStyle/>
          <a:p>
            <a:pPr algn="just" rtl="1">
              <a:lnSpc>
                <a:spcPct val="130000"/>
              </a:lnSpc>
            </a:pPr>
            <a:r>
              <a:rPr lang="fa-IR" sz="1200">
                <a:latin typeface="IRANSansXFaNum UltraLight" pitchFamily="2" charset="-78"/>
                <a:cs typeface="B Mitra" panose="00000400000000000000" pitchFamily="2" charset="-78"/>
              </a:rPr>
              <a:t>شرکت در تایخ 16 آبان ماه 1363 تحت شماره 54183 به نام شرکت کارخانجات تولیدی شیشه رازی (سهامی خاص) در اداره ثبت شرکت ها و مالکیت صنعتی تهران به ثبت رسیده است. سهام این شرکت برای اولین بار در تاریخ 1383/10/03 در بازار بورس اوراق بهادار تهران با نماد "</a:t>
            </a:r>
            <a:r>
              <a:rPr lang="fa-IR" sz="1200" b="1">
                <a:latin typeface="IRANSansXFaNum UltraLight" pitchFamily="2" charset="-78"/>
                <a:cs typeface="B Mitra" panose="00000400000000000000" pitchFamily="2" charset="-78"/>
              </a:rPr>
              <a:t>کرازی</a:t>
            </a:r>
            <a:r>
              <a:rPr lang="fa-IR" sz="1200">
                <a:latin typeface="IRANSansXFaNum UltraLight" pitchFamily="2" charset="-78"/>
                <a:cs typeface="B Mitra" panose="00000400000000000000" pitchFamily="2" charset="-78"/>
              </a:rPr>
              <a:t>" مورد معامله قرار گرفت.</a:t>
            </a:r>
          </a:p>
          <a:p>
            <a:pPr algn="just" rtl="1">
              <a:lnSpc>
                <a:spcPct val="130000"/>
              </a:lnSpc>
            </a:pPr>
            <a:r>
              <a:rPr lang="fa-IR" sz="1200">
                <a:latin typeface="IRANSansXFaNum UltraLight" pitchFamily="2" charset="-78"/>
                <a:cs typeface="B Mitra" panose="00000400000000000000" pitchFamily="2" charset="-78"/>
              </a:rPr>
              <a:t>کرازی در صنعت تولید انواع شیشه های دارویی و غیر دارویی با ظرفیت اسمی سالانه 60,000 تن در حال فعالیت است و محصولات این شرکت شامل انواع شیشه های مورد استفاده در صنعت دارویی و انواع بطری و جار مورد استفاده در صنایع غذایی و نوشیدنی می باشد. این شرکت </a:t>
            </a:r>
            <a:r>
              <a:rPr lang="fa-IR" sz="1200" b="1">
                <a:latin typeface="IRANSansXFaNum UltraLight" pitchFamily="2" charset="-78"/>
                <a:cs typeface="B Mitra" panose="00000400000000000000" pitchFamily="2" charset="-78"/>
              </a:rPr>
              <a:t>رتبه نخست </a:t>
            </a:r>
            <a:r>
              <a:rPr lang="fa-IR" sz="1200">
                <a:latin typeface="IRANSansXFaNum UltraLight" pitchFamily="2" charset="-78"/>
                <a:cs typeface="B Mitra" panose="00000400000000000000" pitchFamily="2" charset="-78"/>
              </a:rPr>
              <a:t>در تولید شیشه های دارویی کشور را در اختیار دارد.</a:t>
            </a:r>
          </a:p>
        </p:txBody>
      </p:sp>
      <p:graphicFrame>
        <p:nvGraphicFramePr>
          <p:cNvPr id="33" name="Chart 32">
            <a:extLst>
              <a:ext uri="{FF2B5EF4-FFF2-40B4-BE49-F238E27FC236}">
                <a16:creationId xmlns:a16="http://schemas.microsoft.com/office/drawing/2014/main" id="{AD1E62A9-F257-47DA-BD4B-EF80D54F0DE0}"/>
              </a:ext>
            </a:extLst>
          </p:cNvPr>
          <p:cNvGraphicFramePr>
            <a:graphicFrameLocks/>
          </p:cNvGraphicFramePr>
          <p:nvPr>
            <p:extLst>
              <p:ext uri="{D42A27DB-BD31-4B8C-83A1-F6EECF244321}">
                <p14:modId xmlns:p14="http://schemas.microsoft.com/office/powerpoint/2010/main" val="1960902318"/>
              </p:ext>
            </p:extLst>
          </p:nvPr>
        </p:nvGraphicFramePr>
        <p:xfrm>
          <a:off x="5106276" y="3593319"/>
          <a:ext cx="4494727" cy="2949813"/>
        </p:xfrm>
        <a:graphic>
          <a:graphicData uri="http://schemas.openxmlformats.org/drawingml/2006/chart">
            <c:chart xmlns:c="http://schemas.openxmlformats.org/drawingml/2006/chart" xmlns:r="http://schemas.openxmlformats.org/officeDocument/2006/relationships" r:id="rId4"/>
          </a:graphicData>
        </a:graphic>
      </p:graphicFrame>
      <p:sp>
        <p:nvSpPr>
          <p:cNvPr id="46" name="Rectangle: Rounded Corners 45">
            <a:extLst>
              <a:ext uri="{FF2B5EF4-FFF2-40B4-BE49-F238E27FC236}">
                <a16:creationId xmlns:a16="http://schemas.microsoft.com/office/drawing/2014/main" id="{4CA576DA-1949-4A45-A255-CA6E80E71211}"/>
              </a:ext>
            </a:extLst>
          </p:cNvPr>
          <p:cNvSpPr/>
          <p:nvPr/>
        </p:nvSpPr>
        <p:spPr>
          <a:xfrm>
            <a:off x="180197" y="1581878"/>
            <a:ext cx="1150295" cy="406299"/>
          </a:xfrm>
          <a:prstGeom prst="roundRect">
            <a:avLst/>
          </a:prstGeom>
          <a:solidFill>
            <a:schemeClr val="bg1">
              <a:lumMod val="95000"/>
            </a:schemeClr>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Light" pitchFamily="2" charset="-78"/>
                <a:cs typeface="IRANSansXFaNum Light" pitchFamily="2" charset="-78"/>
              </a:rPr>
              <a:t>سایرین</a:t>
            </a:r>
            <a:endParaRPr lang="en-US" sz="900">
              <a:solidFill>
                <a:schemeClr val="tx1"/>
              </a:solidFill>
              <a:latin typeface="IRANSansXFaNum Light" pitchFamily="2" charset="-78"/>
              <a:cs typeface="IRANSansXFaNum Light" pitchFamily="2" charset="-78"/>
            </a:endParaRPr>
          </a:p>
        </p:txBody>
      </p:sp>
      <p:cxnSp>
        <p:nvCxnSpPr>
          <p:cNvPr id="47" name="Connector: Elbow 46">
            <a:extLst>
              <a:ext uri="{FF2B5EF4-FFF2-40B4-BE49-F238E27FC236}">
                <a16:creationId xmlns:a16="http://schemas.microsoft.com/office/drawing/2014/main" id="{A0C07073-0D0D-4EC9-8923-D4606FED1318}"/>
              </a:ext>
            </a:extLst>
          </p:cNvPr>
          <p:cNvCxnSpPr>
            <a:cxnSpLocks/>
            <a:stCxn id="11" idx="2"/>
            <a:endCxn id="13" idx="0"/>
          </p:cNvCxnSpPr>
          <p:nvPr/>
        </p:nvCxnSpPr>
        <p:spPr>
          <a:xfrm rot="5400000">
            <a:off x="2523868" y="1994259"/>
            <a:ext cx="651807" cy="639642"/>
          </a:xfrm>
          <a:prstGeom prst="bent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49" name="Connector: Elbow 48">
            <a:extLst>
              <a:ext uri="{FF2B5EF4-FFF2-40B4-BE49-F238E27FC236}">
                <a16:creationId xmlns:a16="http://schemas.microsoft.com/office/drawing/2014/main" id="{17864BA3-A222-44DE-B94A-FE91E0A1330C}"/>
              </a:ext>
            </a:extLst>
          </p:cNvPr>
          <p:cNvCxnSpPr>
            <a:cxnSpLocks/>
            <a:stCxn id="46" idx="2"/>
            <a:endCxn id="13" idx="1"/>
          </p:cNvCxnSpPr>
          <p:nvPr/>
        </p:nvCxnSpPr>
        <p:spPr>
          <a:xfrm rot="16200000" flipH="1">
            <a:off x="927595" y="1815926"/>
            <a:ext cx="854957" cy="1199457"/>
          </a:xfrm>
          <a:prstGeom prst="bentConnector2">
            <a:avLst/>
          </a:prstGeom>
        </p:spPr>
        <p:style>
          <a:lnRef idx="1">
            <a:schemeClr val="accent6"/>
          </a:lnRef>
          <a:fillRef idx="0">
            <a:schemeClr val="accent6"/>
          </a:fillRef>
          <a:effectRef idx="0">
            <a:schemeClr val="accent6"/>
          </a:effectRef>
          <a:fontRef idx="minor">
            <a:schemeClr val="tx1"/>
          </a:fontRef>
        </p:style>
      </p:cxnSp>
      <p:sp>
        <p:nvSpPr>
          <p:cNvPr id="51" name="TextBox 50">
            <a:extLst>
              <a:ext uri="{FF2B5EF4-FFF2-40B4-BE49-F238E27FC236}">
                <a16:creationId xmlns:a16="http://schemas.microsoft.com/office/drawing/2014/main" id="{8BFA1BFF-04A9-4483-8FE0-7DCF8A278E11}"/>
              </a:ext>
            </a:extLst>
          </p:cNvPr>
          <p:cNvSpPr txBox="1"/>
          <p:nvPr/>
        </p:nvSpPr>
        <p:spPr>
          <a:xfrm>
            <a:off x="4030169" y="2172917"/>
            <a:ext cx="474991" cy="261610"/>
          </a:xfrm>
          <a:prstGeom prst="rect">
            <a:avLst/>
          </a:prstGeom>
          <a:noFill/>
        </p:spPr>
        <p:txBody>
          <a:bodyPr wrap="square" rtlCol="0">
            <a:spAutoFit/>
          </a:bodyPr>
          <a:lstStyle/>
          <a:p>
            <a:pPr algn="l"/>
            <a:r>
              <a:rPr lang="fa-IR" sz="1100">
                <a:latin typeface="IRANSansXFaNum" pitchFamily="2" charset="-78"/>
                <a:cs typeface="B Mitra" panose="00000400000000000000" pitchFamily="2" charset="-78"/>
              </a:rPr>
              <a:t>18%</a:t>
            </a:r>
            <a:endParaRPr lang="en-US" sz="1100">
              <a:latin typeface="IRANSansXFaNum" pitchFamily="2" charset="-78"/>
              <a:cs typeface="B Mitra" panose="00000400000000000000" pitchFamily="2" charset="-78"/>
            </a:endParaRPr>
          </a:p>
        </p:txBody>
      </p:sp>
      <p:sp>
        <p:nvSpPr>
          <p:cNvPr id="52" name="TextBox 51">
            <a:extLst>
              <a:ext uri="{FF2B5EF4-FFF2-40B4-BE49-F238E27FC236}">
                <a16:creationId xmlns:a16="http://schemas.microsoft.com/office/drawing/2014/main" id="{4DECC856-4B03-44AF-8F52-8405C7B98828}"/>
              </a:ext>
            </a:extLst>
          </p:cNvPr>
          <p:cNvSpPr txBox="1"/>
          <p:nvPr/>
        </p:nvSpPr>
        <p:spPr>
          <a:xfrm>
            <a:off x="696275" y="2172917"/>
            <a:ext cx="474991" cy="261610"/>
          </a:xfrm>
          <a:prstGeom prst="rect">
            <a:avLst/>
          </a:prstGeom>
          <a:noFill/>
        </p:spPr>
        <p:txBody>
          <a:bodyPr wrap="square" rtlCol="0">
            <a:spAutoFit/>
          </a:bodyPr>
          <a:lstStyle/>
          <a:p>
            <a:pPr algn="r" rtl="1"/>
            <a:r>
              <a:rPr lang="fa-IR" sz="1100">
                <a:latin typeface="IRANSansXFaNum" pitchFamily="2" charset="-78"/>
                <a:cs typeface="B Mitra" panose="00000400000000000000" pitchFamily="2" charset="-78"/>
              </a:rPr>
              <a:t>65/4%</a:t>
            </a:r>
            <a:endParaRPr lang="en-US" sz="1100">
              <a:latin typeface="IRANSansXFaNum" pitchFamily="2" charset="-78"/>
              <a:cs typeface="B Mitra" panose="00000400000000000000" pitchFamily="2" charset="-78"/>
            </a:endParaRPr>
          </a:p>
        </p:txBody>
      </p:sp>
    </p:spTree>
    <p:extLst>
      <p:ext uri="{BB962C8B-B14F-4D97-AF65-F5344CB8AC3E}">
        <p14:creationId xmlns:p14="http://schemas.microsoft.com/office/powerpoint/2010/main" val="385638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2CEFDC5C-F93D-48EA-88C4-EEC9197D36DC}"/>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15349A2-8049-41E9-8652-63301212EEDB}"/>
              </a:ext>
            </a:extLst>
          </p:cNvPr>
          <p:cNvSpPr txBox="1"/>
          <p:nvPr/>
        </p:nvSpPr>
        <p:spPr>
          <a:xfrm>
            <a:off x="9491989" y="429150"/>
            <a:ext cx="210822" cy="261610"/>
          </a:xfrm>
          <a:prstGeom prst="rect">
            <a:avLst/>
          </a:prstGeom>
          <a:noFill/>
        </p:spPr>
        <p:txBody>
          <a:bodyPr wrap="square" rtlCol="0">
            <a:spAutoFit/>
          </a:bodyPr>
          <a:lstStyle/>
          <a:p>
            <a:pPr algn="r" rtl="1"/>
            <a:r>
              <a:rPr lang="fa-IR" sz="1100">
                <a:solidFill>
                  <a:schemeClr val="bg1"/>
                </a:solidFill>
                <a:latin typeface="IRANSansXFaNum" pitchFamily="2" charset="-78"/>
                <a:cs typeface="IRANSansXFaNum" pitchFamily="2" charset="-78"/>
              </a:rPr>
              <a:t>5</a:t>
            </a:r>
            <a:endParaRPr lang="en-US" sz="1100">
              <a:solidFill>
                <a:schemeClr val="bg1"/>
              </a:solidFill>
              <a:latin typeface="IRANSansXFaNum" pitchFamily="2" charset="-78"/>
              <a:cs typeface="IRANSansXFaNum" pitchFamily="2" charset="-78"/>
            </a:endParaRPr>
          </a:p>
        </p:txBody>
      </p:sp>
      <p:sp>
        <p:nvSpPr>
          <p:cNvPr id="9" name="TextBox 8">
            <a:extLst>
              <a:ext uri="{FF2B5EF4-FFF2-40B4-BE49-F238E27FC236}">
                <a16:creationId xmlns:a16="http://schemas.microsoft.com/office/drawing/2014/main" id="{B98A957F-4077-4375-BC64-BA2B81FB5BDE}"/>
              </a:ext>
            </a:extLst>
          </p:cNvPr>
          <p:cNvSpPr txBox="1"/>
          <p:nvPr/>
        </p:nvSpPr>
        <p:spPr>
          <a:xfrm>
            <a:off x="8011492" y="971851"/>
            <a:ext cx="1585908"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زنجیره تولید</a:t>
            </a:r>
            <a:endParaRPr lang="en-US" sz="1200">
              <a:latin typeface="Yekan Bakh FaNum" panose="00000500000000000000" pitchFamily="2" charset="-78"/>
              <a:cs typeface="Yekan Bakh FaNum" panose="00000500000000000000" pitchFamily="2" charset="-78"/>
            </a:endParaRPr>
          </a:p>
        </p:txBody>
      </p:sp>
      <p:sp>
        <p:nvSpPr>
          <p:cNvPr id="10" name="Rectangle: Rounded Corners 9">
            <a:extLst>
              <a:ext uri="{FF2B5EF4-FFF2-40B4-BE49-F238E27FC236}">
                <a16:creationId xmlns:a16="http://schemas.microsoft.com/office/drawing/2014/main" id="{82D69409-C779-4A1A-835F-7789E0FE6C03}"/>
              </a:ext>
            </a:extLst>
          </p:cNvPr>
          <p:cNvSpPr/>
          <p:nvPr/>
        </p:nvSpPr>
        <p:spPr>
          <a:xfrm>
            <a:off x="1288713" y="1592018"/>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دپوی مواد اولیه</a:t>
            </a:r>
            <a:endParaRPr lang="en-US" sz="900">
              <a:solidFill>
                <a:schemeClr val="tx1"/>
              </a:solidFill>
              <a:latin typeface="IRANSansXFaNum" pitchFamily="2" charset="-78"/>
              <a:cs typeface="IRANSansXFaNum" pitchFamily="2" charset="-78"/>
            </a:endParaRPr>
          </a:p>
        </p:txBody>
      </p:sp>
      <p:sp>
        <p:nvSpPr>
          <p:cNvPr id="11" name="Rectangle: Rounded Corners 10">
            <a:extLst>
              <a:ext uri="{FF2B5EF4-FFF2-40B4-BE49-F238E27FC236}">
                <a16:creationId xmlns:a16="http://schemas.microsoft.com/office/drawing/2014/main" id="{9DAB5F75-E1B2-446E-AB06-FA607E43CED1}"/>
              </a:ext>
            </a:extLst>
          </p:cNvPr>
          <p:cNvSpPr/>
          <p:nvPr/>
        </p:nvSpPr>
        <p:spPr>
          <a:xfrm>
            <a:off x="1288713" y="2184455"/>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بچ پلنت</a:t>
            </a:r>
            <a:endParaRPr lang="en-US" sz="900">
              <a:solidFill>
                <a:schemeClr val="tx1"/>
              </a:solidFill>
              <a:latin typeface="IRANSansXFaNum" pitchFamily="2" charset="-78"/>
              <a:cs typeface="IRANSansXFaNum" pitchFamily="2" charset="-78"/>
            </a:endParaRPr>
          </a:p>
        </p:txBody>
      </p:sp>
      <p:sp>
        <p:nvSpPr>
          <p:cNvPr id="12" name="Rectangle: Rounded Corners 11">
            <a:extLst>
              <a:ext uri="{FF2B5EF4-FFF2-40B4-BE49-F238E27FC236}">
                <a16:creationId xmlns:a16="http://schemas.microsoft.com/office/drawing/2014/main" id="{AA5EE4EB-F70C-4BD9-9F42-9E48C6F2DC49}"/>
              </a:ext>
            </a:extLst>
          </p:cNvPr>
          <p:cNvSpPr/>
          <p:nvPr/>
        </p:nvSpPr>
        <p:spPr>
          <a:xfrm>
            <a:off x="1288713" y="2761068"/>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کوره</a:t>
            </a:r>
            <a:endParaRPr lang="en-US" sz="900">
              <a:solidFill>
                <a:schemeClr val="tx1"/>
              </a:solidFill>
              <a:latin typeface="IRANSansXFaNum" pitchFamily="2" charset="-78"/>
              <a:cs typeface="IRANSansXFaNum" pitchFamily="2" charset="-78"/>
            </a:endParaRPr>
          </a:p>
        </p:txBody>
      </p:sp>
      <p:sp>
        <p:nvSpPr>
          <p:cNvPr id="13" name="Rectangle: Rounded Corners 12">
            <a:extLst>
              <a:ext uri="{FF2B5EF4-FFF2-40B4-BE49-F238E27FC236}">
                <a16:creationId xmlns:a16="http://schemas.microsoft.com/office/drawing/2014/main" id="{5C451451-D94D-4B1C-9C9F-BD98D22D8008}"/>
              </a:ext>
            </a:extLst>
          </p:cNvPr>
          <p:cNvSpPr/>
          <p:nvPr/>
        </p:nvSpPr>
        <p:spPr>
          <a:xfrm>
            <a:off x="1288713" y="3337681"/>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فرم دهی</a:t>
            </a:r>
            <a:endParaRPr lang="en-US" sz="900">
              <a:solidFill>
                <a:schemeClr val="tx1"/>
              </a:solidFill>
              <a:latin typeface="IRANSansXFaNum" pitchFamily="2" charset="-78"/>
              <a:cs typeface="IRANSansXFaNum" pitchFamily="2" charset="-78"/>
            </a:endParaRPr>
          </a:p>
        </p:txBody>
      </p:sp>
      <p:sp>
        <p:nvSpPr>
          <p:cNvPr id="14" name="Rectangle: Rounded Corners 13">
            <a:extLst>
              <a:ext uri="{FF2B5EF4-FFF2-40B4-BE49-F238E27FC236}">
                <a16:creationId xmlns:a16="http://schemas.microsoft.com/office/drawing/2014/main" id="{375387FE-F69F-4CEF-A60C-12951A3D1DE5}"/>
              </a:ext>
            </a:extLst>
          </p:cNvPr>
          <p:cNvSpPr/>
          <p:nvPr/>
        </p:nvSpPr>
        <p:spPr>
          <a:xfrm>
            <a:off x="1288713" y="3914294"/>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تنش زدایی</a:t>
            </a:r>
            <a:endParaRPr lang="en-US" sz="900">
              <a:solidFill>
                <a:schemeClr val="tx1"/>
              </a:solidFill>
              <a:latin typeface="IRANSansXFaNum" pitchFamily="2" charset="-78"/>
              <a:cs typeface="IRANSansXFaNum" pitchFamily="2" charset="-78"/>
            </a:endParaRPr>
          </a:p>
        </p:txBody>
      </p:sp>
      <p:sp>
        <p:nvSpPr>
          <p:cNvPr id="15" name="Rectangle: Rounded Corners 14">
            <a:extLst>
              <a:ext uri="{FF2B5EF4-FFF2-40B4-BE49-F238E27FC236}">
                <a16:creationId xmlns:a16="http://schemas.microsoft.com/office/drawing/2014/main" id="{E1B5AEF1-3071-4CE7-9175-547BEB2B9EE9}"/>
              </a:ext>
            </a:extLst>
          </p:cNvPr>
          <p:cNvSpPr/>
          <p:nvPr/>
        </p:nvSpPr>
        <p:spPr>
          <a:xfrm>
            <a:off x="1288713" y="4513282"/>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کنترل کیفی</a:t>
            </a:r>
            <a:endParaRPr lang="en-US" sz="900">
              <a:solidFill>
                <a:schemeClr val="tx1"/>
              </a:solidFill>
              <a:latin typeface="IRANSansXFaNum" pitchFamily="2" charset="-78"/>
              <a:cs typeface="IRANSansXFaNum" pitchFamily="2" charset="-78"/>
            </a:endParaRPr>
          </a:p>
        </p:txBody>
      </p:sp>
      <p:sp>
        <p:nvSpPr>
          <p:cNvPr id="16" name="Rectangle: Rounded Corners 15">
            <a:extLst>
              <a:ext uri="{FF2B5EF4-FFF2-40B4-BE49-F238E27FC236}">
                <a16:creationId xmlns:a16="http://schemas.microsoft.com/office/drawing/2014/main" id="{80F0D040-D4D7-48D1-AD4D-B1C8B4444DFA}"/>
              </a:ext>
            </a:extLst>
          </p:cNvPr>
          <p:cNvSpPr/>
          <p:nvPr/>
        </p:nvSpPr>
        <p:spPr>
          <a:xfrm>
            <a:off x="1288713" y="5112270"/>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بسته بندی</a:t>
            </a:r>
            <a:endParaRPr lang="en-US" sz="900">
              <a:solidFill>
                <a:schemeClr val="tx1"/>
              </a:solidFill>
              <a:latin typeface="IRANSansXFaNum" pitchFamily="2" charset="-78"/>
              <a:cs typeface="IRANSansXFaNum" pitchFamily="2" charset="-78"/>
            </a:endParaRPr>
          </a:p>
        </p:txBody>
      </p:sp>
      <p:sp>
        <p:nvSpPr>
          <p:cNvPr id="17" name="Rectangle: Rounded Corners 16">
            <a:extLst>
              <a:ext uri="{FF2B5EF4-FFF2-40B4-BE49-F238E27FC236}">
                <a16:creationId xmlns:a16="http://schemas.microsoft.com/office/drawing/2014/main" id="{88EFFEC8-5063-4E33-8579-2B88DD587D08}"/>
              </a:ext>
            </a:extLst>
          </p:cNvPr>
          <p:cNvSpPr/>
          <p:nvPr/>
        </p:nvSpPr>
        <p:spPr>
          <a:xfrm>
            <a:off x="1288713" y="5711258"/>
            <a:ext cx="982980" cy="362612"/>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انبار</a:t>
            </a:r>
            <a:endParaRPr lang="en-US" sz="900">
              <a:solidFill>
                <a:schemeClr val="tx1"/>
              </a:solidFill>
              <a:latin typeface="IRANSansXFaNum" pitchFamily="2" charset="-78"/>
              <a:cs typeface="IRANSansXFaNum" pitchFamily="2" charset="-78"/>
            </a:endParaRPr>
          </a:p>
        </p:txBody>
      </p:sp>
      <p:cxnSp>
        <p:nvCxnSpPr>
          <p:cNvPr id="19" name="Straight Arrow Connector 18">
            <a:extLst>
              <a:ext uri="{FF2B5EF4-FFF2-40B4-BE49-F238E27FC236}">
                <a16:creationId xmlns:a16="http://schemas.microsoft.com/office/drawing/2014/main" id="{63BF3FD1-7A85-4226-919E-887FA01AF97A}"/>
              </a:ext>
            </a:extLst>
          </p:cNvPr>
          <p:cNvCxnSpPr>
            <a:stCxn id="10" idx="2"/>
            <a:endCxn id="11" idx="0"/>
          </p:cNvCxnSpPr>
          <p:nvPr/>
        </p:nvCxnSpPr>
        <p:spPr>
          <a:xfrm>
            <a:off x="1780203" y="1954630"/>
            <a:ext cx="0" cy="2298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id="{F1D9A156-B3FE-4FC5-A38E-5CA8677D7AA0}"/>
              </a:ext>
            </a:extLst>
          </p:cNvPr>
          <p:cNvCxnSpPr/>
          <p:nvPr/>
        </p:nvCxnSpPr>
        <p:spPr>
          <a:xfrm>
            <a:off x="1780203" y="2547067"/>
            <a:ext cx="0" cy="2298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7A961-0D31-4818-B8AE-7E9AAE4CA57D}"/>
              </a:ext>
            </a:extLst>
          </p:cNvPr>
          <p:cNvCxnSpPr/>
          <p:nvPr/>
        </p:nvCxnSpPr>
        <p:spPr>
          <a:xfrm>
            <a:off x="1780203" y="3123680"/>
            <a:ext cx="0" cy="2298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EC445006-C443-407E-B88E-90690F6134F5}"/>
              </a:ext>
            </a:extLst>
          </p:cNvPr>
          <p:cNvCxnSpPr/>
          <p:nvPr/>
        </p:nvCxnSpPr>
        <p:spPr>
          <a:xfrm>
            <a:off x="1780203" y="3700293"/>
            <a:ext cx="0" cy="2298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92CAE308-3336-4A6D-8E10-2ED3F926DA76}"/>
              </a:ext>
            </a:extLst>
          </p:cNvPr>
          <p:cNvCxnSpPr/>
          <p:nvPr/>
        </p:nvCxnSpPr>
        <p:spPr>
          <a:xfrm>
            <a:off x="1780203" y="4283457"/>
            <a:ext cx="0" cy="2298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20B5510E-DB22-4CC0-B6DB-67EAB9DB724E}"/>
              </a:ext>
            </a:extLst>
          </p:cNvPr>
          <p:cNvCxnSpPr/>
          <p:nvPr/>
        </p:nvCxnSpPr>
        <p:spPr>
          <a:xfrm>
            <a:off x="1780203" y="4882445"/>
            <a:ext cx="0" cy="2298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5" name="Straight Arrow Connector 24">
            <a:extLst>
              <a:ext uri="{FF2B5EF4-FFF2-40B4-BE49-F238E27FC236}">
                <a16:creationId xmlns:a16="http://schemas.microsoft.com/office/drawing/2014/main" id="{7F2D038F-5062-4C92-BE3B-41A7DD97010A}"/>
              </a:ext>
            </a:extLst>
          </p:cNvPr>
          <p:cNvCxnSpPr/>
          <p:nvPr/>
        </p:nvCxnSpPr>
        <p:spPr>
          <a:xfrm>
            <a:off x="1780203" y="5474882"/>
            <a:ext cx="0" cy="2298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7" name="Connector: Elbow 26">
            <a:extLst>
              <a:ext uri="{FF2B5EF4-FFF2-40B4-BE49-F238E27FC236}">
                <a16:creationId xmlns:a16="http://schemas.microsoft.com/office/drawing/2014/main" id="{EE3301FD-46D5-498F-A92E-AB2B22C756D4}"/>
              </a:ext>
            </a:extLst>
          </p:cNvPr>
          <p:cNvCxnSpPr>
            <a:cxnSpLocks/>
            <a:stCxn id="13" idx="1"/>
            <a:endCxn id="10" idx="1"/>
          </p:cNvCxnSpPr>
          <p:nvPr/>
        </p:nvCxnSpPr>
        <p:spPr>
          <a:xfrm rot="10800000">
            <a:off x="1288713" y="1773325"/>
            <a:ext cx="12700" cy="1745663"/>
          </a:xfrm>
          <a:prstGeom prst="bentConnector3">
            <a:avLst>
              <a:gd name="adj1" fmla="val 240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3BF51805-EB08-4AB1-B7CB-9956F2A45B1D}"/>
              </a:ext>
            </a:extLst>
          </p:cNvPr>
          <p:cNvCxnSpPr>
            <a:cxnSpLocks/>
            <a:stCxn id="15" idx="1"/>
            <a:endCxn id="10" idx="1"/>
          </p:cNvCxnSpPr>
          <p:nvPr/>
        </p:nvCxnSpPr>
        <p:spPr>
          <a:xfrm rot="10800000">
            <a:off x="1288713" y="1773324"/>
            <a:ext cx="12700" cy="2921264"/>
          </a:xfrm>
          <a:prstGeom prst="bentConnector3">
            <a:avLst>
              <a:gd name="adj1" fmla="val 354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7A66248-CD2E-491C-9E59-1C73AC1AC445}"/>
              </a:ext>
            </a:extLst>
          </p:cNvPr>
          <p:cNvSpPr txBox="1"/>
          <p:nvPr/>
        </p:nvSpPr>
        <p:spPr>
          <a:xfrm rot="16200000">
            <a:off x="93608" y="3157282"/>
            <a:ext cx="1190859" cy="323165"/>
          </a:xfrm>
          <a:prstGeom prst="rect">
            <a:avLst/>
          </a:prstGeom>
          <a:noFill/>
        </p:spPr>
        <p:txBody>
          <a:bodyPr wrap="square" rtlCol="0">
            <a:spAutoFit/>
          </a:bodyPr>
          <a:lstStyle/>
          <a:p>
            <a:pPr algn="just" rtl="1">
              <a:lnSpc>
                <a:spcPct val="125000"/>
              </a:lnSpc>
            </a:pPr>
            <a:r>
              <a:rPr lang="fa-IR" sz="1200">
                <a:latin typeface="IRANSansXFaNum UltraLight" pitchFamily="2" charset="-78"/>
                <a:cs typeface="B Mitra" panose="00000400000000000000" pitchFamily="2" charset="-78"/>
              </a:rPr>
              <a:t>خرده شیشه برگشتی</a:t>
            </a:r>
            <a:endParaRPr lang="en-US" sz="1400">
              <a:latin typeface="IRANSansXFaNum UltraLight" pitchFamily="2" charset="-78"/>
              <a:cs typeface="B Mitra" panose="00000400000000000000" pitchFamily="2" charset="-78"/>
            </a:endParaRPr>
          </a:p>
        </p:txBody>
      </p:sp>
      <p:sp>
        <p:nvSpPr>
          <p:cNvPr id="40" name="TextBox 39">
            <a:extLst>
              <a:ext uri="{FF2B5EF4-FFF2-40B4-BE49-F238E27FC236}">
                <a16:creationId xmlns:a16="http://schemas.microsoft.com/office/drawing/2014/main" id="{9E2F907A-66AA-47BF-A64E-C221720439BB}"/>
              </a:ext>
            </a:extLst>
          </p:cNvPr>
          <p:cNvSpPr txBox="1"/>
          <p:nvPr/>
        </p:nvSpPr>
        <p:spPr>
          <a:xfrm>
            <a:off x="5696120" y="1352994"/>
            <a:ext cx="3863787" cy="5003579"/>
          </a:xfrm>
          <a:prstGeom prst="rect">
            <a:avLst/>
          </a:prstGeom>
          <a:noFill/>
        </p:spPr>
        <p:txBody>
          <a:bodyPr wrap="square" rtlCol="0">
            <a:spAutoFit/>
          </a:bodyPr>
          <a:lstStyle/>
          <a:p>
            <a:pPr algn="just" rtl="1">
              <a:lnSpc>
                <a:spcPct val="130000"/>
              </a:lnSpc>
            </a:pPr>
            <a:r>
              <a:rPr lang="fa-IR" sz="1200" b="1">
                <a:latin typeface="IRANSansXFaNum UltraLight" pitchFamily="2" charset="-78"/>
                <a:cs typeface="B Mitra" panose="00000400000000000000" pitchFamily="2" charset="-78"/>
              </a:rPr>
              <a:t>دپوی مواد اولیه</a:t>
            </a:r>
          </a:p>
          <a:p>
            <a:pPr algn="just" rtl="1">
              <a:lnSpc>
                <a:spcPct val="130000"/>
              </a:lnSpc>
            </a:pPr>
            <a:r>
              <a:rPr lang="fa-IR" sz="1200">
                <a:latin typeface="IRANSansXFaNum UltraLight" pitchFamily="2" charset="-78"/>
                <a:cs typeface="B Mitra" panose="00000400000000000000" pitchFamily="2" charset="-78"/>
              </a:rPr>
              <a:t>پودر سیلیس، فلدسپات، آهک، کربنات سدیم سنگین، خرده شیشه و دولومیت در این قسمت جهت ارسال به کوره ها دپو می گردند.</a:t>
            </a:r>
          </a:p>
          <a:p>
            <a:pPr algn="just" rtl="1">
              <a:lnSpc>
                <a:spcPct val="130000"/>
              </a:lnSpc>
            </a:pPr>
            <a:r>
              <a:rPr lang="fa-IR" sz="1200" b="1">
                <a:latin typeface="IRANSansXFaNum UltraLight" pitchFamily="2" charset="-78"/>
                <a:cs typeface="B Mitra" panose="00000400000000000000" pitchFamily="2" charset="-78"/>
              </a:rPr>
              <a:t>بچ پلنت</a:t>
            </a:r>
          </a:p>
          <a:p>
            <a:pPr algn="just" rtl="1">
              <a:lnSpc>
                <a:spcPct val="130000"/>
              </a:lnSpc>
            </a:pPr>
            <a:r>
              <a:rPr lang="fa-IR" sz="1200">
                <a:latin typeface="IRANSansXFaNum UltraLight" pitchFamily="2" charset="-78"/>
                <a:cs typeface="B Mitra" panose="00000400000000000000" pitchFamily="2" charset="-78"/>
              </a:rPr>
              <a:t>در این مرحله مواد اولیه اصلی با نسبت های وزنی مشخصی با یکدیگر ترکیب می شوند.</a:t>
            </a:r>
          </a:p>
          <a:p>
            <a:pPr algn="just" rtl="1">
              <a:lnSpc>
                <a:spcPct val="130000"/>
              </a:lnSpc>
            </a:pPr>
            <a:r>
              <a:rPr lang="fa-IR" sz="1200" b="1">
                <a:latin typeface="IRANSansXFaNum UltraLight" pitchFamily="2" charset="-78"/>
                <a:cs typeface="B Mitra" panose="00000400000000000000" pitchFamily="2" charset="-78"/>
              </a:rPr>
              <a:t>کوره</a:t>
            </a:r>
          </a:p>
          <a:p>
            <a:pPr algn="just" rtl="1">
              <a:lnSpc>
                <a:spcPct val="130000"/>
              </a:lnSpc>
            </a:pPr>
            <a:r>
              <a:rPr lang="fa-IR" sz="1200">
                <a:latin typeface="IRANSansXFaNum UltraLight" pitchFamily="2" charset="-78"/>
                <a:cs typeface="B Mitra" panose="00000400000000000000" pitchFamily="2" charset="-78"/>
              </a:rPr>
              <a:t>فرایند ذوب، شامل پریود ذوب، تصفیه، همگنی، عمل آوری حرارتی در این مرحله صورت می گیرد.</a:t>
            </a:r>
          </a:p>
          <a:p>
            <a:pPr algn="just" rtl="1">
              <a:lnSpc>
                <a:spcPct val="130000"/>
              </a:lnSpc>
            </a:pPr>
            <a:r>
              <a:rPr lang="fa-IR" sz="1200" b="1">
                <a:latin typeface="IRANSansXFaNum UltraLight" pitchFamily="2" charset="-78"/>
                <a:cs typeface="B Mitra" panose="00000400000000000000" pitchFamily="2" charset="-78"/>
              </a:rPr>
              <a:t>فرم دهی</a:t>
            </a:r>
          </a:p>
          <a:p>
            <a:pPr algn="just" rtl="1">
              <a:lnSpc>
                <a:spcPct val="130000"/>
              </a:lnSpc>
            </a:pPr>
            <a:r>
              <a:rPr lang="fa-IR" sz="1200">
                <a:latin typeface="IRANSansXFaNum UltraLight" pitchFamily="2" charset="-78"/>
                <a:cs typeface="B Mitra" panose="00000400000000000000" pitchFamily="2" charset="-78"/>
              </a:rPr>
              <a:t>مواد ذوب شده به صورت لقمه هایی متناسب با قالب به داخل محفظه قالب گیری تزریق می شود و ماشین آلات به دو روش دمشی- دمشی و پرسی – دمشی به لقمه مذاب شکل می دهد.</a:t>
            </a:r>
          </a:p>
          <a:p>
            <a:pPr algn="just" rtl="1">
              <a:lnSpc>
                <a:spcPct val="130000"/>
              </a:lnSpc>
            </a:pPr>
            <a:r>
              <a:rPr lang="fa-IR" sz="1200" b="1">
                <a:latin typeface="IRANSansXFaNum UltraLight" pitchFamily="2" charset="-78"/>
                <a:cs typeface="B Mitra" panose="00000400000000000000" pitchFamily="2" charset="-78"/>
              </a:rPr>
              <a:t>تنش زدایی</a:t>
            </a:r>
          </a:p>
          <a:p>
            <a:pPr algn="just" rtl="1">
              <a:lnSpc>
                <a:spcPct val="130000"/>
              </a:lnSpc>
            </a:pPr>
            <a:r>
              <a:rPr lang="fa-IR" sz="1200">
                <a:latin typeface="IRANSansXFaNum UltraLight" pitchFamily="2" charset="-78"/>
                <a:cs typeface="B Mitra" panose="00000400000000000000" pitchFamily="2" charset="-78"/>
              </a:rPr>
              <a:t>در این قیمت محصولات قالب گیری شده به صورت سینوسی به آرامی تا رسیدن به دمای محیط سرد می شوند.</a:t>
            </a:r>
          </a:p>
          <a:p>
            <a:pPr algn="just" rtl="1">
              <a:lnSpc>
                <a:spcPct val="130000"/>
              </a:lnSpc>
            </a:pPr>
            <a:r>
              <a:rPr lang="fa-IR" sz="1200" b="1">
                <a:latin typeface="IRANSansXFaNum UltraLight" pitchFamily="2" charset="-78"/>
                <a:cs typeface="B Mitra" panose="00000400000000000000" pitchFamily="2" charset="-78"/>
              </a:rPr>
              <a:t>کنترل کیفی</a:t>
            </a:r>
          </a:p>
          <a:p>
            <a:pPr algn="just" rtl="1">
              <a:lnSpc>
                <a:spcPct val="130000"/>
              </a:lnSpc>
            </a:pPr>
            <a:r>
              <a:rPr lang="fa-IR" sz="1200">
                <a:latin typeface="IRANSansXFaNum UltraLight" pitchFamily="2" charset="-78"/>
                <a:cs typeface="B Mitra" panose="00000400000000000000" pitchFamily="2" charset="-78"/>
              </a:rPr>
              <a:t>محصولات به وسیله آینه بان و تجهیزات اتومکانیک عیب یابی کنترل می شوند.</a:t>
            </a:r>
          </a:p>
          <a:p>
            <a:pPr algn="just" rtl="1">
              <a:lnSpc>
                <a:spcPct val="130000"/>
              </a:lnSpc>
            </a:pPr>
            <a:r>
              <a:rPr lang="fa-IR" sz="1200" b="1">
                <a:latin typeface="IRANSansXFaNum UltraLight" pitchFamily="2" charset="-78"/>
                <a:cs typeface="B Mitra" panose="00000400000000000000" pitchFamily="2" charset="-78"/>
              </a:rPr>
              <a:t>بسته بندی</a:t>
            </a:r>
          </a:p>
          <a:p>
            <a:pPr algn="just" rtl="1">
              <a:lnSpc>
                <a:spcPct val="130000"/>
              </a:lnSpc>
            </a:pPr>
            <a:r>
              <a:rPr lang="fa-IR" sz="1200">
                <a:latin typeface="IRANSansXFaNum UltraLight" pitchFamily="2" charset="-78"/>
                <a:cs typeface="B Mitra" panose="00000400000000000000" pitchFamily="2" charset="-78"/>
              </a:rPr>
              <a:t>محصولات نهایی ابتدا توسط دستگاه پالتایزر جمع آوری و پس از انتقال توسط لیفتراک یا شاتل کار توسط دستگاه شیرینگ بسته بندی می شود.</a:t>
            </a:r>
          </a:p>
        </p:txBody>
      </p:sp>
      <p:pic>
        <p:nvPicPr>
          <p:cNvPr id="41" name="Picture 40">
            <a:extLst>
              <a:ext uri="{FF2B5EF4-FFF2-40B4-BE49-F238E27FC236}">
                <a16:creationId xmlns:a16="http://schemas.microsoft.com/office/drawing/2014/main" id="{5330DFA5-5DA1-4D05-89C4-D3ADE10573D0}"/>
              </a:ext>
            </a:extLst>
          </p:cNvPr>
          <p:cNvPicPr>
            <a:picLocks noChangeAspect="1"/>
          </p:cNvPicPr>
          <p:nvPr/>
        </p:nvPicPr>
        <p:blipFill>
          <a:blip r:embed="rId3"/>
          <a:stretch>
            <a:fillRect/>
          </a:stretch>
        </p:blipFill>
        <p:spPr>
          <a:xfrm>
            <a:off x="3125877" y="1256642"/>
            <a:ext cx="1716059" cy="1716059"/>
          </a:xfrm>
          <a:prstGeom prst="rect">
            <a:avLst/>
          </a:prstGeom>
        </p:spPr>
      </p:pic>
      <p:sp>
        <p:nvSpPr>
          <p:cNvPr id="42" name="TextBox 41">
            <a:extLst>
              <a:ext uri="{FF2B5EF4-FFF2-40B4-BE49-F238E27FC236}">
                <a16:creationId xmlns:a16="http://schemas.microsoft.com/office/drawing/2014/main" id="{0D986593-DD48-4952-845A-B850C0D12228}"/>
              </a:ext>
            </a:extLst>
          </p:cNvPr>
          <p:cNvSpPr txBox="1"/>
          <p:nvPr/>
        </p:nvSpPr>
        <p:spPr>
          <a:xfrm>
            <a:off x="3388476" y="2748950"/>
            <a:ext cx="1190859" cy="323165"/>
          </a:xfrm>
          <a:prstGeom prst="rect">
            <a:avLst/>
          </a:prstGeom>
          <a:noFill/>
        </p:spPr>
        <p:txBody>
          <a:bodyPr wrap="square" rtlCol="0">
            <a:spAutoFit/>
          </a:bodyPr>
          <a:lstStyle/>
          <a:p>
            <a:pPr algn="ctr" rtl="1">
              <a:lnSpc>
                <a:spcPct val="125000"/>
              </a:lnSpc>
            </a:pPr>
            <a:r>
              <a:rPr lang="fa-IR" sz="1200">
                <a:latin typeface="IRANSansXFaNum UltraLight" pitchFamily="2" charset="-78"/>
                <a:cs typeface="B Mitra" panose="00000400000000000000" pitchFamily="2" charset="-78"/>
              </a:rPr>
              <a:t>پودر سیلیس</a:t>
            </a:r>
            <a:endParaRPr lang="en-US" sz="1400">
              <a:latin typeface="IRANSansXFaNum UltraLight" pitchFamily="2" charset="-78"/>
              <a:cs typeface="B Mitra" panose="00000400000000000000" pitchFamily="2" charset="-78"/>
            </a:endParaRPr>
          </a:p>
        </p:txBody>
      </p:sp>
      <p:sp>
        <p:nvSpPr>
          <p:cNvPr id="43" name="TextBox 42">
            <a:extLst>
              <a:ext uri="{FF2B5EF4-FFF2-40B4-BE49-F238E27FC236}">
                <a16:creationId xmlns:a16="http://schemas.microsoft.com/office/drawing/2014/main" id="{E105F0E3-93A7-4597-A83C-C4BA57B6994F}"/>
              </a:ext>
            </a:extLst>
          </p:cNvPr>
          <p:cNvSpPr txBox="1"/>
          <p:nvPr/>
        </p:nvSpPr>
        <p:spPr>
          <a:xfrm>
            <a:off x="3351439" y="4321018"/>
            <a:ext cx="1190859" cy="323165"/>
          </a:xfrm>
          <a:prstGeom prst="rect">
            <a:avLst/>
          </a:prstGeom>
          <a:noFill/>
        </p:spPr>
        <p:txBody>
          <a:bodyPr wrap="square" rtlCol="0">
            <a:spAutoFit/>
          </a:bodyPr>
          <a:lstStyle/>
          <a:p>
            <a:pPr algn="ctr" rtl="1">
              <a:lnSpc>
                <a:spcPct val="125000"/>
              </a:lnSpc>
            </a:pPr>
            <a:r>
              <a:rPr lang="fa-IR" sz="1200">
                <a:latin typeface="IRANSansXFaNum UltraLight" pitchFamily="2" charset="-78"/>
                <a:cs typeface="B Mitra" panose="00000400000000000000" pitchFamily="2" charset="-78"/>
              </a:rPr>
              <a:t>کربنات سدیم</a:t>
            </a:r>
            <a:endParaRPr lang="en-US" sz="1400">
              <a:latin typeface="IRANSansXFaNum UltraLight" pitchFamily="2" charset="-78"/>
              <a:cs typeface="B Mitra" panose="00000400000000000000" pitchFamily="2" charset="-78"/>
            </a:endParaRPr>
          </a:p>
        </p:txBody>
      </p:sp>
      <p:sp>
        <p:nvSpPr>
          <p:cNvPr id="44" name="TextBox 43">
            <a:extLst>
              <a:ext uri="{FF2B5EF4-FFF2-40B4-BE49-F238E27FC236}">
                <a16:creationId xmlns:a16="http://schemas.microsoft.com/office/drawing/2014/main" id="{3DC38666-4CD4-4CA2-92C2-63715F8CD48B}"/>
              </a:ext>
            </a:extLst>
          </p:cNvPr>
          <p:cNvSpPr txBox="1"/>
          <p:nvPr/>
        </p:nvSpPr>
        <p:spPr>
          <a:xfrm>
            <a:off x="3388476" y="5877762"/>
            <a:ext cx="1190859" cy="323165"/>
          </a:xfrm>
          <a:prstGeom prst="rect">
            <a:avLst/>
          </a:prstGeom>
          <a:noFill/>
        </p:spPr>
        <p:txBody>
          <a:bodyPr wrap="square" rtlCol="0">
            <a:spAutoFit/>
          </a:bodyPr>
          <a:lstStyle/>
          <a:p>
            <a:pPr algn="ctr" rtl="1">
              <a:lnSpc>
                <a:spcPct val="125000"/>
              </a:lnSpc>
            </a:pPr>
            <a:r>
              <a:rPr lang="fa-IR" sz="1200">
                <a:latin typeface="IRANSansXFaNum UltraLight" pitchFamily="2" charset="-78"/>
                <a:cs typeface="B Mitra" panose="00000400000000000000" pitchFamily="2" charset="-78"/>
              </a:rPr>
              <a:t>فلدسپات</a:t>
            </a:r>
            <a:endParaRPr lang="en-US" sz="1400">
              <a:latin typeface="IRANSansXFaNum UltraLight" pitchFamily="2" charset="-78"/>
              <a:cs typeface="B Mitra" panose="00000400000000000000" pitchFamily="2" charset="-78"/>
            </a:endParaRPr>
          </a:p>
        </p:txBody>
      </p:sp>
      <p:pic>
        <p:nvPicPr>
          <p:cNvPr id="45" name="Picture 44">
            <a:extLst>
              <a:ext uri="{FF2B5EF4-FFF2-40B4-BE49-F238E27FC236}">
                <a16:creationId xmlns:a16="http://schemas.microsoft.com/office/drawing/2014/main" id="{14F0CE1F-9E4E-49D6-8C53-047CC587FA41}"/>
              </a:ext>
            </a:extLst>
          </p:cNvPr>
          <p:cNvPicPr>
            <a:picLocks noChangeAspect="1"/>
          </p:cNvPicPr>
          <p:nvPr/>
        </p:nvPicPr>
        <p:blipFill rotWithShape="1">
          <a:blip r:embed="rId4"/>
          <a:srcRect t="21677" b="16169"/>
          <a:stretch/>
        </p:blipFill>
        <p:spPr>
          <a:xfrm>
            <a:off x="3166716" y="3302014"/>
            <a:ext cx="1675220" cy="1041205"/>
          </a:xfrm>
          <a:prstGeom prst="rect">
            <a:avLst/>
          </a:prstGeom>
        </p:spPr>
      </p:pic>
      <p:pic>
        <p:nvPicPr>
          <p:cNvPr id="46" name="Picture 45">
            <a:extLst>
              <a:ext uri="{FF2B5EF4-FFF2-40B4-BE49-F238E27FC236}">
                <a16:creationId xmlns:a16="http://schemas.microsoft.com/office/drawing/2014/main" id="{14E770A1-2352-4528-80B4-6C511A9F9F41}"/>
              </a:ext>
            </a:extLst>
          </p:cNvPr>
          <p:cNvPicPr>
            <a:picLocks noChangeAspect="1"/>
          </p:cNvPicPr>
          <p:nvPr/>
        </p:nvPicPr>
        <p:blipFill>
          <a:blip r:embed="rId5"/>
          <a:stretch>
            <a:fillRect/>
          </a:stretch>
        </p:blipFill>
        <p:spPr>
          <a:xfrm>
            <a:off x="3297897" y="4794307"/>
            <a:ext cx="1412857" cy="998538"/>
          </a:xfrm>
          <a:prstGeom prst="rect">
            <a:avLst/>
          </a:prstGeom>
        </p:spPr>
      </p:pic>
      <p:pic>
        <p:nvPicPr>
          <p:cNvPr id="48" name="Picture 47">
            <a:extLst>
              <a:ext uri="{FF2B5EF4-FFF2-40B4-BE49-F238E27FC236}">
                <a16:creationId xmlns:a16="http://schemas.microsoft.com/office/drawing/2014/main" id="{5D3A4AF7-E87A-4EBF-AE26-E3D4031D8A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32" name="TextBox 31">
            <a:extLst>
              <a:ext uri="{FF2B5EF4-FFF2-40B4-BE49-F238E27FC236}">
                <a16:creationId xmlns:a16="http://schemas.microsoft.com/office/drawing/2014/main" id="{5C5BCEA5-92F5-4373-BB01-B1D4A0317AD9}"/>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spTree>
    <p:extLst>
      <p:ext uri="{BB962C8B-B14F-4D97-AF65-F5344CB8AC3E}">
        <p14:creationId xmlns:p14="http://schemas.microsoft.com/office/powerpoint/2010/main" val="41815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35C6A-FD53-44D4-8119-A2D3B825F8EC}"/>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B4D08C4-16A1-47F2-BC69-539DB65F6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6" name="TextBox 5">
            <a:extLst>
              <a:ext uri="{FF2B5EF4-FFF2-40B4-BE49-F238E27FC236}">
                <a16:creationId xmlns:a16="http://schemas.microsoft.com/office/drawing/2014/main" id="{EF73B2FD-8DAB-42BB-9A00-3C1783863394}"/>
              </a:ext>
            </a:extLst>
          </p:cNvPr>
          <p:cNvSpPr txBox="1"/>
          <p:nvPr/>
        </p:nvSpPr>
        <p:spPr>
          <a:xfrm>
            <a:off x="6772275" y="856783"/>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مواد اولیه و بهای تمام شده</a:t>
            </a:r>
            <a:endParaRPr lang="en-US" sz="1200">
              <a:latin typeface="Yekan Bakh FaNum" panose="00000500000000000000" pitchFamily="2" charset="-78"/>
              <a:cs typeface="Yekan Bakh FaNum" panose="00000500000000000000" pitchFamily="2" charset="-78"/>
            </a:endParaRPr>
          </a:p>
        </p:txBody>
      </p:sp>
      <p:sp>
        <p:nvSpPr>
          <p:cNvPr id="19" name="TextBox 18">
            <a:extLst>
              <a:ext uri="{FF2B5EF4-FFF2-40B4-BE49-F238E27FC236}">
                <a16:creationId xmlns:a16="http://schemas.microsoft.com/office/drawing/2014/main" id="{DC70AC20-5006-4314-93B4-4F61F533D8FD}"/>
              </a:ext>
            </a:extLst>
          </p:cNvPr>
          <p:cNvSpPr txBox="1"/>
          <p:nvPr/>
        </p:nvSpPr>
        <p:spPr>
          <a:xfrm>
            <a:off x="9491989" y="429150"/>
            <a:ext cx="210822" cy="261610"/>
          </a:xfrm>
          <a:prstGeom prst="rect">
            <a:avLst/>
          </a:prstGeom>
          <a:noFill/>
        </p:spPr>
        <p:txBody>
          <a:bodyPr wrap="square" rtlCol="0">
            <a:spAutoFit/>
          </a:bodyPr>
          <a:lstStyle/>
          <a:p>
            <a:pPr algn="r" rtl="1"/>
            <a:r>
              <a:rPr lang="en-US" sz="1100">
                <a:solidFill>
                  <a:schemeClr val="bg1"/>
                </a:solidFill>
                <a:latin typeface="IRANSansXFaNum" pitchFamily="2" charset="-78"/>
                <a:cs typeface="IRANSansXFaNum" pitchFamily="2" charset="-78"/>
              </a:rPr>
              <a:t>6</a:t>
            </a:r>
          </a:p>
        </p:txBody>
      </p:sp>
      <p:sp>
        <p:nvSpPr>
          <p:cNvPr id="12" name="TextBox 11">
            <a:extLst>
              <a:ext uri="{FF2B5EF4-FFF2-40B4-BE49-F238E27FC236}">
                <a16:creationId xmlns:a16="http://schemas.microsoft.com/office/drawing/2014/main" id="{71909D66-CCFB-4DF8-A156-36D79F2BE64B}"/>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9" name="Chart 8">
            <a:extLst>
              <a:ext uri="{FF2B5EF4-FFF2-40B4-BE49-F238E27FC236}">
                <a16:creationId xmlns:a16="http://schemas.microsoft.com/office/drawing/2014/main" id="{B7018AFD-2BAB-4DCD-B180-9094D0C5DF01}"/>
              </a:ext>
            </a:extLst>
          </p:cNvPr>
          <p:cNvGraphicFramePr>
            <a:graphicFrameLocks/>
          </p:cNvGraphicFramePr>
          <p:nvPr>
            <p:extLst>
              <p:ext uri="{D42A27DB-BD31-4B8C-83A1-F6EECF244321}">
                <p14:modId xmlns:p14="http://schemas.microsoft.com/office/powerpoint/2010/main" val="1347788556"/>
              </p:ext>
            </p:extLst>
          </p:nvPr>
        </p:nvGraphicFramePr>
        <p:xfrm>
          <a:off x="308600" y="1031962"/>
          <a:ext cx="4846106" cy="26041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28C2BD02-39DA-4918-8975-3F893A41C8CC}"/>
              </a:ext>
            </a:extLst>
          </p:cNvPr>
          <p:cNvGraphicFramePr>
            <a:graphicFrameLocks/>
          </p:cNvGraphicFramePr>
          <p:nvPr>
            <p:extLst>
              <p:ext uri="{D42A27DB-BD31-4B8C-83A1-F6EECF244321}">
                <p14:modId xmlns:p14="http://schemas.microsoft.com/office/powerpoint/2010/main" val="3469666417"/>
              </p:ext>
            </p:extLst>
          </p:nvPr>
        </p:nvGraphicFramePr>
        <p:xfrm>
          <a:off x="308600" y="3636114"/>
          <a:ext cx="4760429" cy="269296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Rounded Corners 9">
            <a:extLst>
              <a:ext uri="{FF2B5EF4-FFF2-40B4-BE49-F238E27FC236}">
                <a16:creationId xmlns:a16="http://schemas.microsoft.com/office/drawing/2014/main" id="{5F03B093-7DCC-48F3-9E62-7DAE1798B89F}"/>
              </a:ext>
            </a:extLst>
          </p:cNvPr>
          <p:cNvSpPr/>
          <p:nvPr/>
        </p:nvSpPr>
        <p:spPr>
          <a:xfrm>
            <a:off x="5268596" y="1188344"/>
            <a:ext cx="4434215" cy="5140738"/>
          </a:xfrm>
          <a:prstGeom prst="roundRect">
            <a:avLst>
              <a:gd name="adj" fmla="val 314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30000"/>
              </a:lnSpc>
            </a:pPr>
            <a:r>
              <a:rPr lang="fa-IR" sz="1200">
                <a:solidFill>
                  <a:schemeClr val="bg2">
                    <a:lumMod val="25000"/>
                  </a:schemeClr>
                </a:solidFill>
                <a:cs typeface="B Mitra" panose="00000400000000000000" pitchFamily="2" charset="-78"/>
              </a:rPr>
              <a:t>ورود بنگاه های کوچک و متوسط به صنعت تولید بطری های شیشه از سال های پیشین باعث شده تا </a:t>
            </a:r>
            <a:r>
              <a:rPr lang="fa-IR" sz="1200" b="1">
                <a:solidFill>
                  <a:schemeClr val="bg2">
                    <a:lumMod val="25000"/>
                  </a:schemeClr>
                </a:solidFill>
                <a:cs typeface="B Mitra" panose="00000400000000000000" pitchFamily="2" charset="-78"/>
              </a:rPr>
              <a:t>مازاد عرضه </a:t>
            </a:r>
            <a:r>
              <a:rPr lang="fa-IR" sz="1200">
                <a:solidFill>
                  <a:schemeClr val="bg2">
                    <a:lumMod val="25000"/>
                  </a:schemeClr>
                </a:solidFill>
                <a:cs typeface="B Mitra" panose="00000400000000000000" pitchFamily="2" charset="-78"/>
              </a:rPr>
              <a:t>در این صنعت بوجود آید. این مورد باعث گردیده تا تقاضای کربنات سدیم که به عنوان یکی از عناصر کلیدی تولید شیشه به شمار می رود، </a:t>
            </a:r>
            <a:r>
              <a:rPr lang="fa-IR" sz="1200" b="1">
                <a:solidFill>
                  <a:schemeClr val="bg2">
                    <a:lumMod val="25000"/>
                  </a:schemeClr>
                </a:solidFill>
                <a:cs typeface="B Mitra" panose="00000400000000000000" pitchFamily="2" charset="-78"/>
              </a:rPr>
              <a:t>افزایش</a:t>
            </a:r>
            <a:r>
              <a:rPr lang="fa-IR" sz="1200">
                <a:solidFill>
                  <a:schemeClr val="bg2">
                    <a:lumMod val="25000"/>
                  </a:schemeClr>
                </a:solidFill>
                <a:cs typeface="B Mitra" panose="00000400000000000000" pitchFamily="2" charset="-78"/>
              </a:rPr>
              <a:t> و به تبع آن نرخ خرید این ماده نیز رشد داشته باشد.</a:t>
            </a:r>
          </a:p>
          <a:p>
            <a:pPr algn="just" rtl="1">
              <a:lnSpc>
                <a:spcPct val="130000"/>
              </a:lnSpc>
            </a:pPr>
            <a:r>
              <a:rPr lang="fa-IR" sz="1200">
                <a:solidFill>
                  <a:schemeClr val="bg2">
                    <a:lumMod val="25000"/>
                  </a:schemeClr>
                </a:solidFill>
                <a:cs typeface="B Mitra" panose="00000400000000000000" pitchFamily="2" charset="-78"/>
              </a:rPr>
              <a:t>بخش عمده ای از مواد اولیه شرکت، مربوط به "خرده شیشه" می باشد که </a:t>
            </a:r>
            <a:r>
              <a:rPr lang="fa-IR" sz="1200" b="1">
                <a:solidFill>
                  <a:schemeClr val="bg2">
                    <a:lumMod val="25000"/>
                  </a:schemeClr>
                </a:solidFill>
                <a:cs typeface="B Mitra" panose="00000400000000000000" pitchFamily="2" charset="-78"/>
              </a:rPr>
              <a:t>ریسک</a:t>
            </a:r>
            <a:r>
              <a:rPr lang="fa-IR" sz="1200">
                <a:solidFill>
                  <a:schemeClr val="bg2">
                    <a:lumMod val="25000"/>
                  </a:schemeClr>
                </a:solidFill>
                <a:cs typeface="B Mitra" panose="00000400000000000000" pitchFamily="2" charset="-78"/>
              </a:rPr>
              <a:t> عدم تأمین آن بر شرکت همواره سایه افکنده است.</a:t>
            </a:r>
          </a:p>
          <a:p>
            <a:pPr algn="just" rtl="1">
              <a:lnSpc>
                <a:spcPct val="130000"/>
              </a:lnSpc>
            </a:pPr>
            <a:r>
              <a:rPr lang="fa-IR" sz="1200">
                <a:solidFill>
                  <a:schemeClr val="bg2">
                    <a:lumMod val="25000"/>
                  </a:schemeClr>
                </a:solidFill>
                <a:cs typeface="B Mitra" panose="00000400000000000000" pitchFamily="2" charset="-78"/>
              </a:rPr>
              <a:t>شرکت آرا شیشه زرین تأمین کننده اصلی خرده شیشه های مورد مصرف در خطوط تولید کرازی می باشد. در 6 ماهه ابتدایی 1402، 95% فروش این شرکت به کارخانجات تولیدی شیشه رازی بوده است.</a:t>
            </a:r>
          </a:p>
          <a:p>
            <a:pPr algn="just" rtl="1">
              <a:lnSpc>
                <a:spcPct val="130000"/>
              </a:lnSpc>
            </a:pPr>
            <a:r>
              <a:rPr lang="fa-IR" sz="1200">
                <a:solidFill>
                  <a:schemeClr val="bg2">
                    <a:lumMod val="25000"/>
                  </a:schemeClr>
                </a:solidFill>
                <a:cs typeface="B Mitra" panose="00000400000000000000" pitchFamily="2" charset="-78"/>
              </a:rPr>
              <a:t> نوشیدنی هایی که در بسته بندی های پلاستیکی و </a:t>
            </a:r>
            <a:r>
              <a:rPr lang="en-US" sz="1200">
                <a:solidFill>
                  <a:schemeClr val="bg2">
                    <a:lumMod val="25000"/>
                  </a:schemeClr>
                </a:solidFill>
                <a:cs typeface="B Mitra" panose="00000400000000000000" pitchFamily="2" charset="-78"/>
              </a:rPr>
              <a:t>PET</a:t>
            </a:r>
            <a:r>
              <a:rPr lang="fa-IR" sz="1200">
                <a:solidFill>
                  <a:schemeClr val="bg2">
                    <a:lumMod val="25000"/>
                  </a:schemeClr>
                </a:solidFill>
                <a:cs typeface="B Mitra" panose="00000400000000000000" pitchFamily="2" charset="-78"/>
              </a:rPr>
              <a:t> به بازار عرضه می شوند دارای قیمت </a:t>
            </a:r>
            <a:r>
              <a:rPr lang="fa-IR" sz="1200" b="1">
                <a:solidFill>
                  <a:schemeClr val="bg2">
                    <a:lumMod val="25000"/>
                  </a:schemeClr>
                </a:solidFill>
                <a:cs typeface="B Mitra" panose="00000400000000000000" pitchFamily="2" charset="-78"/>
              </a:rPr>
              <a:t>کمتری</a:t>
            </a:r>
            <a:r>
              <a:rPr lang="fa-IR" sz="1200">
                <a:solidFill>
                  <a:schemeClr val="bg2">
                    <a:lumMod val="25000"/>
                  </a:schemeClr>
                </a:solidFill>
                <a:cs typeface="B Mitra" panose="00000400000000000000" pitchFamily="2" charset="-78"/>
              </a:rPr>
              <a:t> نسبت به کالاهای مشابه در بسته بندی هایی شیشه ای هستند که این مورد باعث </a:t>
            </a:r>
            <a:r>
              <a:rPr lang="fa-IR" sz="1200" b="1">
                <a:solidFill>
                  <a:schemeClr val="bg2">
                    <a:lumMod val="25000"/>
                  </a:schemeClr>
                </a:solidFill>
                <a:cs typeface="B Mitra" panose="00000400000000000000" pitchFamily="2" charset="-78"/>
              </a:rPr>
              <a:t>افزایش</a:t>
            </a:r>
            <a:r>
              <a:rPr lang="fa-IR" sz="1200">
                <a:solidFill>
                  <a:schemeClr val="bg2">
                    <a:lumMod val="25000"/>
                  </a:schemeClr>
                </a:solidFill>
                <a:cs typeface="B Mitra" panose="00000400000000000000" pitchFamily="2" charset="-78"/>
              </a:rPr>
              <a:t> میزان مصرف بطری های پلاستیکی به نسبت شیشه ای شده است. همچنین هزینه کمتر بطری های پلاستیکی در بسته بندی و وزن کمتر آن (کاهش مصرف سوخت در سیستم حمل و نقل) باعث شده تا شرکت های تولیدکننده نوشیدنی و مواد غذایی به عرضه محصولات خود در بسته بندی های این چنینی نمایند. </a:t>
            </a:r>
          </a:p>
          <a:p>
            <a:pPr algn="just" rtl="1">
              <a:lnSpc>
                <a:spcPct val="130000"/>
              </a:lnSpc>
            </a:pPr>
            <a:r>
              <a:rPr lang="fa-IR" sz="1200">
                <a:solidFill>
                  <a:schemeClr val="bg2">
                    <a:lumMod val="25000"/>
                  </a:schemeClr>
                </a:solidFill>
                <a:cs typeface="B Mitra" panose="00000400000000000000" pitchFamily="2" charset="-78"/>
              </a:rPr>
              <a:t>99% شیشه، قابل </a:t>
            </a:r>
            <a:r>
              <a:rPr lang="fa-IR" sz="1200" b="1">
                <a:solidFill>
                  <a:schemeClr val="bg2">
                    <a:lumMod val="25000"/>
                  </a:schemeClr>
                </a:solidFill>
                <a:cs typeface="B Mitra" panose="00000400000000000000" pitchFamily="2" charset="-78"/>
              </a:rPr>
              <a:t>بازیافت</a:t>
            </a:r>
            <a:r>
              <a:rPr lang="fa-IR" sz="1200">
                <a:solidFill>
                  <a:schemeClr val="bg2">
                    <a:lumMod val="25000"/>
                  </a:schemeClr>
                </a:solidFill>
                <a:cs typeface="B Mitra" panose="00000400000000000000" pitchFamily="2" charset="-78"/>
              </a:rPr>
              <a:t> می باشد؛ فرهنگ سازی استفاده از محصولات در قالب بسته بندی های شیشه ای در کشور های توسعه یافته باعث گردیده تا سرانه مصرف به نسبت کشورهای توسعه نیافته بالاتر باشد. همچنین فرهنگ سازی بازیافت بطری های شیشه ای و بازگردن آن به چرخه تولید در کشور می تواند باعث تأمین میزان مورد نیاز خرده شیشه صنعت نماید.</a:t>
            </a:r>
          </a:p>
          <a:p>
            <a:pPr algn="just" rtl="1">
              <a:lnSpc>
                <a:spcPct val="130000"/>
              </a:lnSpc>
            </a:pPr>
            <a:endParaRPr lang="en-US" sz="1200">
              <a:solidFill>
                <a:schemeClr val="bg2">
                  <a:lumMod val="25000"/>
                </a:schemeClr>
              </a:solidFill>
              <a:cs typeface="B Mitra" panose="00000400000000000000" pitchFamily="2" charset="-78"/>
            </a:endParaRPr>
          </a:p>
        </p:txBody>
      </p:sp>
    </p:spTree>
    <p:extLst>
      <p:ext uri="{BB962C8B-B14F-4D97-AF65-F5344CB8AC3E}">
        <p14:creationId xmlns:p14="http://schemas.microsoft.com/office/powerpoint/2010/main" val="117918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67F58A-8C87-4BDF-8715-7E353A60EEB6}"/>
              </a:ext>
            </a:extLst>
          </p:cNvPr>
          <p:cNvPicPr/>
          <p:nvPr/>
        </p:nvPicPr>
        <p:blipFill rotWithShape="1">
          <a:blip r:embed="rId2"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F3630D6-2603-4AA2-83F0-860336ABA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11" name="TextBox 10">
            <a:extLst>
              <a:ext uri="{FF2B5EF4-FFF2-40B4-BE49-F238E27FC236}">
                <a16:creationId xmlns:a16="http://schemas.microsoft.com/office/drawing/2014/main" id="{90468573-39BF-4B69-B35A-0257B9872323}"/>
              </a:ext>
            </a:extLst>
          </p:cNvPr>
          <p:cNvSpPr txBox="1"/>
          <p:nvPr/>
        </p:nvSpPr>
        <p:spPr>
          <a:xfrm>
            <a:off x="6867938" y="857528"/>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مواد اولیه و بهای تمام شده</a:t>
            </a:r>
            <a:endParaRPr lang="en-US" sz="1200">
              <a:latin typeface="Yekan Bakh FaNum" panose="00000500000000000000" pitchFamily="2" charset="-78"/>
              <a:cs typeface="Yekan Bakh FaNum" panose="00000500000000000000" pitchFamily="2" charset="-78"/>
            </a:endParaRPr>
          </a:p>
        </p:txBody>
      </p:sp>
      <p:sp>
        <p:nvSpPr>
          <p:cNvPr id="16" name="TextBox 15">
            <a:extLst>
              <a:ext uri="{FF2B5EF4-FFF2-40B4-BE49-F238E27FC236}">
                <a16:creationId xmlns:a16="http://schemas.microsoft.com/office/drawing/2014/main" id="{DAEA0896-317F-4EFA-AE84-04324DB7A243}"/>
              </a:ext>
            </a:extLst>
          </p:cNvPr>
          <p:cNvSpPr txBox="1"/>
          <p:nvPr/>
        </p:nvSpPr>
        <p:spPr>
          <a:xfrm>
            <a:off x="9491989" y="429150"/>
            <a:ext cx="210822" cy="261610"/>
          </a:xfrm>
          <a:prstGeom prst="rect">
            <a:avLst/>
          </a:prstGeom>
          <a:noFill/>
        </p:spPr>
        <p:txBody>
          <a:bodyPr wrap="square" rtlCol="0">
            <a:spAutoFit/>
          </a:bodyPr>
          <a:lstStyle/>
          <a:p>
            <a:pPr algn="r" rtl="1"/>
            <a:r>
              <a:rPr lang="en-US" sz="1100">
                <a:solidFill>
                  <a:schemeClr val="bg1"/>
                </a:solidFill>
                <a:latin typeface="IRANSansXFaNum" pitchFamily="2" charset="-78"/>
                <a:cs typeface="IRANSansXFaNum" pitchFamily="2" charset="-78"/>
              </a:rPr>
              <a:t>7</a:t>
            </a:r>
          </a:p>
        </p:txBody>
      </p:sp>
      <p:sp>
        <p:nvSpPr>
          <p:cNvPr id="13" name="TextBox 12">
            <a:extLst>
              <a:ext uri="{FF2B5EF4-FFF2-40B4-BE49-F238E27FC236}">
                <a16:creationId xmlns:a16="http://schemas.microsoft.com/office/drawing/2014/main" id="{0050EA85-22C6-4B18-8E73-583449C757F7}"/>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14" name="Chart 13">
            <a:extLst>
              <a:ext uri="{FF2B5EF4-FFF2-40B4-BE49-F238E27FC236}">
                <a16:creationId xmlns:a16="http://schemas.microsoft.com/office/drawing/2014/main" id="{113789B9-9CCB-410B-A1CB-B92D9C590D9C}"/>
              </a:ext>
            </a:extLst>
          </p:cNvPr>
          <p:cNvGraphicFramePr>
            <a:graphicFrameLocks/>
          </p:cNvGraphicFramePr>
          <p:nvPr>
            <p:extLst>
              <p:ext uri="{D42A27DB-BD31-4B8C-83A1-F6EECF244321}">
                <p14:modId xmlns:p14="http://schemas.microsoft.com/office/powerpoint/2010/main" val="463929329"/>
              </p:ext>
            </p:extLst>
          </p:nvPr>
        </p:nvGraphicFramePr>
        <p:xfrm>
          <a:off x="320919" y="984265"/>
          <a:ext cx="4879166" cy="2687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E07B81E0-C0FE-498B-B20F-6CFAF8781C34}"/>
              </a:ext>
            </a:extLst>
          </p:cNvPr>
          <p:cNvGraphicFramePr>
            <a:graphicFrameLocks/>
          </p:cNvGraphicFramePr>
          <p:nvPr>
            <p:extLst>
              <p:ext uri="{D42A27DB-BD31-4B8C-83A1-F6EECF244321}">
                <p14:modId xmlns:p14="http://schemas.microsoft.com/office/powerpoint/2010/main" val="2641000960"/>
              </p:ext>
            </p:extLst>
          </p:nvPr>
        </p:nvGraphicFramePr>
        <p:xfrm>
          <a:off x="320919" y="3785608"/>
          <a:ext cx="4708281" cy="2687751"/>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Rounded Corners 11">
            <a:extLst>
              <a:ext uri="{FF2B5EF4-FFF2-40B4-BE49-F238E27FC236}">
                <a16:creationId xmlns:a16="http://schemas.microsoft.com/office/drawing/2014/main" id="{59272839-B08E-46AE-B07E-B6C4D9C0CC38}"/>
              </a:ext>
            </a:extLst>
          </p:cNvPr>
          <p:cNvSpPr/>
          <p:nvPr/>
        </p:nvSpPr>
        <p:spPr>
          <a:xfrm>
            <a:off x="5195863" y="1215240"/>
            <a:ext cx="4434215" cy="2456776"/>
          </a:xfrm>
          <a:prstGeom prst="roundRect">
            <a:avLst>
              <a:gd name="adj" fmla="val 314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30000"/>
              </a:lnSpc>
            </a:pPr>
            <a:r>
              <a:rPr lang="fa-IR" sz="1200">
                <a:solidFill>
                  <a:schemeClr val="bg2">
                    <a:lumMod val="25000"/>
                  </a:schemeClr>
                </a:solidFill>
                <a:cs typeface="B Mitra" panose="00000400000000000000" pitchFamily="2" charset="-78"/>
              </a:rPr>
              <a:t>افزایش نرخ کربنات سدیم و خرده شیشه باعث شده تا افزایش مبلغ مواد مستقیم در بهای تمام شده از سال 1400 به بعد روند </a:t>
            </a:r>
            <a:r>
              <a:rPr lang="fa-IR" sz="1200" b="1">
                <a:solidFill>
                  <a:schemeClr val="bg2">
                    <a:lumMod val="25000"/>
                  </a:schemeClr>
                </a:solidFill>
                <a:cs typeface="B Mitra" panose="00000400000000000000" pitchFamily="2" charset="-78"/>
              </a:rPr>
              <a:t>صعودی</a:t>
            </a:r>
            <a:r>
              <a:rPr lang="fa-IR" sz="1200">
                <a:solidFill>
                  <a:schemeClr val="bg2">
                    <a:lumMod val="25000"/>
                  </a:schemeClr>
                </a:solidFill>
                <a:cs typeface="B Mitra" panose="00000400000000000000" pitchFamily="2" charset="-78"/>
              </a:rPr>
              <a:t> را در پیش بگیرد. نرخ خرید مواد اولیه و نرخ فروش محصولات تابعی از عرضه و تقاضای بازار می باشد و تحت تأثیر قیمت گذاری دستوری </a:t>
            </a:r>
            <a:r>
              <a:rPr lang="fa-IR" sz="1200" b="1">
                <a:solidFill>
                  <a:schemeClr val="bg2">
                    <a:lumMod val="25000"/>
                  </a:schemeClr>
                </a:solidFill>
                <a:cs typeface="B Mitra" panose="00000400000000000000" pitchFamily="2" charset="-78"/>
              </a:rPr>
              <a:t>نمی باشد</a:t>
            </a:r>
            <a:r>
              <a:rPr lang="fa-IR" sz="1200">
                <a:solidFill>
                  <a:schemeClr val="bg2">
                    <a:lumMod val="25000"/>
                  </a:schemeClr>
                </a:solidFill>
                <a:cs typeface="B Mitra" panose="00000400000000000000" pitchFamily="2" charset="-78"/>
              </a:rPr>
              <a:t>. از طرفی به واسطه وجود مازاد عرضه در کشور شرکت ها توانایی افزایش نرخ های </a:t>
            </a:r>
            <a:r>
              <a:rPr lang="fa-IR" sz="1200" b="1">
                <a:solidFill>
                  <a:schemeClr val="bg2">
                    <a:lumMod val="25000"/>
                  </a:schemeClr>
                </a:solidFill>
                <a:cs typeface="B Mitra" panose="00000400000000000000" pitchFamily="2" charset="-78"/>
              </a:rPr>
              <a:t>فزاینده</a:t>
            </a:r>
            <a:r>
              <a:rPr lang="fa-IR" sz="1200">
                <a:solidFill>
                  <a:schemeClr val="bg2">
                    <a:lumMod val="25000"/>
                  </a:schemeClr>
                </a:solidFill>
                <a:cs typeface="B Mitra" panose="00000400000000000000" pitchFamily="2" charset="-78"/>
              </a:rPr>
              <a:t> </a:t>
            </a:r>
            <a:r>
              <a:rPr lang="fa-IR" sz="1200" b="1">
                <a:solidFill>
                  <a:schemeClr val="bg2">
                    <a:lumMod val="25000"/>
                  </a:schemeClr>
                </a:solidFill>
                <a:cs typeface="B Mitra" panose="00000400000000000000" pitchFamily="2" charset="-78"/>
              </a:rPr>
              <a:t>ندارند</a:t>
            </a:r>
            <a:r>
              <a:rPr lang="fa-IR" sz="1200">
                <a:solidFill>
                  <a:schemeClr val="bg2">
                    <a:lumMod val="25000"/>
                  </a:schemeClr>
                </a:solidFill>
                <a:cs typeface="B Mitra" panose="00000400000000000000" pitchFamily="2" charset="-78"/>
              </a:rPr>
              <a:t> و در بهترین حالت می توانند حاشیه سود فعلی خود را </a:t>
            </a:r>
            <a:r>
              <a:rPr lang="fa-IR" sz="1200" b="1">
                <a:solidFill>
                  <a:schemeClr val="bg2">
                    <a:lumMod val="25000"/>
                  </a:schemeClr>
                </a:solidFill>
                <a:cs typeface="B Mitra" panose="00000400000000000000" pitchFamily="2" charset="-78"/>
              </a:rPr>
              <a:t>حفظ</a:t>
            </a:r>
            <a:r>
              <a:rPr lang="fa-IR" sz="1200">
                <a:solidFill>
                  <a:schemeClr val="bg2">
                    <a:lumMod val="25000"/>
                  </a:schemeClr>
                </a:solidFill>
                <a:cs typeface="B Mitra" panose="00000400000000000000" pitchFamily="2" charset="-78"/>
              </a:rPr>
              <a:t> نمایند. </a:t>
            </a:r>
          </a:p>
          <a:p>
            <a:pPr algn="just" rtl="1">
              <a:lnSpc>
                <a:spcPct val="130000"/>
              </a:lnSpc>
            </a:pPr>
            <a:endParaRPr lang="fa-IR" sz="1200">
              <a:solidFill>
                <a:schemeClr val="bg2">
                  <a:lumMod val="25000"/>
                </a:schemeClr>
              </a:solidFill>
              <a:cs typeface="B Mitra" panose="00000400000000000000" pitchFamily="2" charset="-78"/>
            </a:endParaRPr>
          </a:p>
          <a:p>
            <a:pPr algn="just" rtl="1">
              <a:lnSpc>
                <a:spcPct val="130000"/>
              </a:lnSpc>
            </a:pPr>
            <a:r>
              <a:rPr lang="fa-IR" sz="1200">
                <a:solidFill>
                  <a:schemeClr val="bg2">
                    <a:lumMod val="25000"/>
                  </a:schemeClr>
                </a:solidFill>
                <a:cs typeface="B Mitra" panose="00000400000000000000" pitchFamily="2" charset="-78"/>
              </a:rPr>
              <a:t>در بخش بهای تمام شده به واسطه افزایش میزان تولیدات شیشه در کشور تقاضای موادی همچون سیلیس، خرده شیشه و کربنات سدیم به عنوان مهم ترین مواد اولیه افزایش و به تبع آن نرخ آن نیز </a:t>
            </a:r>
            <a:r>
              <a:rPr lang="fa-IR" sz="1200" b="1">
                <a:solidFill>
                  <a:schemeClr val="bg2">
                    <a:lumMod val="25000"/>
                  </a:schemeClr>
                </a:solidFill>
                <a:cs typeface="B Mitra" panose="00000400000000000000" pitchFamily="2" charset="-78"/>
              </a:rPr>
              <a:t>رشد</a:t>
            </a:r>
            <a:r>
              <a:rPr lang="fa-IR" sz="1200">
                <a:solidFill>
                  <a:schemeClr val="bg2">
                    <a:lumMod val="25000"/>
                  </a:schemeClr>
                </a:solidFill>
                <a:cs typeface="B Mitra" panose="00000400000000000000" pitchFamily="2" charset="-78"/>
              </a:rPr>
              <a:t> داشته است. که این موارد منجر به رشد ریالی و دلاری بهای تمام شده این صنعت گردیده است. </a:t>
            </a:r>
          </a:p>
          <a:p>
            <a:pPr algn="just" rtl="1">
              <a:lnSpc>
                <a:spcPct val="130000"/>
              </a:lnSpc>
            </a:pPr>
            <a:endParaRPr lang="en-US" sz="1200">
              <a:solidFill>
                <a:schemeClr val="bg2">
                  <a:lumMod val="25000"/>
                </a:schemeClr>
              </a:solidFill>
              <a:cs typeface="B Mitra" panose="00000400000000000000" pitchFamily="2" charset="-78"/>
            </a:endParaRPr>
          </a:p>
        </p:txBody>
      </p:sp>
      <p:pic>
        <p:nvPicPr>
          <p:cNvPr id="2" name="Picture 1">
            <a:extLst>
              <a:ext uri="{FF2B5EF4-FFF2-40B4-BE49-F238E27FC236}">
                <a16:creationId xmlns:a16="http://schemas.microsoft.com/office/drawing/2014/main" id="{5C889C0E-E0B4-4AC2-855A-103966C617D0}"/>
              </a:ext>
            </a:extLst>
          </p:cNvPr>
          <p:cNvPicPr>
            <a:picLocks noChangeAspect="1"/>
          </p:cNvPicPr>
          <p:nvPr/>
        </p:nvPicPr>
        <p:blipFill>
          <a:blip r:embed="rId6"/>
          <a:stretch>
            <a:fillRect/>
          </a:stretch>
        </p:blipFill>
        <p:spPr>
          <a:xfrm>
            <a:off x="5576829" y="4271035"/>
            <a:ext cx="1510341" cy="2158935"/>
          </a:xfrm>
          <a:prstGeom prst="rect">
            <a:avLst/>
          </a:prstGeom>
        </p:spPr>
      </p:pic>
      <p:pic>
        <p:nvPicPr>
          <p:cNvPr id="6" name="Picture 5">
            <a:extLst>
              <a:ext uri="{FF2B5EF4-FFF2-40B4-BE49-F238E27FC236}">
                <a16:creationId xmlns:a16="http://schemas.microsoft.com/office/drawing/2014/main" id="{D619D55B-8A65-46E5-A141-F636F2647C44}"/>
              </a:ext>
            </a:extLst>
          </p:cNvPr>
          <p:cNvPicPr>
            <a:picLocks noChangeAspect="1"/>
          </p:cNvPicPr>
          <p:nvPr/>
        </p:nvPicPr>
        <p:blipFill>
          <a:blip r:embed="rId7"/>
          <a:stretch>
            <a:fillRect/>
          </a:stretch>
        </p:blipFill>
        <p:spPr>
          <a:xfrm>
            <a:off x="8574967" y="4170249"/>
            <a:ext cx="760482" cy="2502553"/>
          </a:xfrm>
          <a:prstGeom prst="rect">
            <a:avLst/>
          </a:prstGeom>
        </p:spPr>
      </p:pic>
      <p:pic>
        <p:nvPicPr>
          <p:cNvPr id="7" name="Picture 6">
            <a:extLst>
              <a:ext uri="{FF2B5EF4-FFF2-40B4-BE49-F238E27FC236}">
                <a16:creationId xmlns:a16="http://schemas.microsoft.com/office/drawing/2014/main" id="{6C82C0BD-185E-4C36-82D1-86839F351E83}"/>
              </a:ext>
            </a:extLst>
          </p:cNvPr>
          <p:cNvPicPr>
            <a:picLocks noChangeAspect="1"/>
          </p:cNvPicPr>
          <p:nvPr/>
        </p:nvPicPr>
        <p:blipFill>
          <a:blip r:embed="rId8"/>
          <a:stretch>
            <a:fillRect/>
          </a:stretch>
        </p:blipFill>
        <p:spPr>
          <a:xfrm>
            <a:off x="8067358" y="4271035"/>
            <a:ext cx="987219" cy="2300980"/>
          </a:xfrm>
          <a:prstGeom prst="rect">
            <a:avLst/>
          </a:prstGeom>
        </p:spPr>
      </p:pic>
      <p:pic>
        <p:nvPicPr>
          <p:cNvPr id="3074" name="Picture 2" descr="Type Of Glass">
            <a:extLst>
              <a:ext uri="{FF2B5EF4-FFF2-40B4-BE49-F238E27FC236}">
                <a16:creationId xmlns:a16="http://schemas.microsoft.com/office/drawing/2014/main" id="{9F3443C2-9ED1-40A2-BB9C-02A60DD2AE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4780" y="4371822"/>
            <a:ext cx="980187" cy="230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7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A2DE7FF-69C7-46CF-8BCB-0B2E41C9A65A}"/>
              </a:ext>
            </a:extLst>
          </p:cNvPr>
          <p:cNvPicPr>
            <a:picLocks noChangeAspect="1"/>
          </p:cNvPicPr>
          <p:nvPr/>
        </p:nvPicPr>
        <p:blipFill>
          <a:blip r:embed="rId2"/>
          <a:stretch>
            <a:fillRect/>
          </a:stretch>
        </p:blipFill>
        <p:spPr>
          <a:xfrm>
            <a:off x="5001909" y="1791111"/>
            <a:ext cx="4672389" cy="3275777"/>
          </a:xfrm>
          <a:prstGeom prst="rect">
            <a:avLst/>
          </a:prstGeom>
        </p:spPr>
      </p:pic>
      <p:pic>
        <p:nvPicPr>
          <p:cNvPr id="4" name="Picture 3">
            <a:extLst>
              <a:ext uri="{FF2B5EF4-FFF2-40B4-BE49-F238E27FC236}">
                <a16:creationId xmlns:a16="http://schemas.microsoft.com/office/drawing/2014/main" id="{916E65FF-ABBB-4208-B25A-5DB06C6006C6}"/>
              </a:ext>
            </a:extLst>
          </p:cNvPr>
          <p:cNvPicPr/>
          <p:nvPr/>
        </p:nvPicPr>
        <p:blipFill rotWithShape="1">
          <a:blip r:embed="rId3"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58E8512-C13A-4818-A55D-51E8C990E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32" name="TextBox 31">
            <a:extLst>
              <a:ext uri="{FF2B5EF4-FFF2-40B4-BE49-F238E27FC236}">
                <a16:creationId xmlns:a16="http://schemas.microsoft.com/office/drawing/2014/main" id="{677B0F3B-A642-45D9-8BC1-BB09CA39DA5F}"/>
              </a:ext>
            </a:extLst>
          </p:cNvPr>
          <p:cNvSpPr txBox="1"/>
          <p:nvPr/>
        </p:nvSpPr>
        <p:spPr>
          <a:xfrm>
            <a:off x="6772275" y="971851"/>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تأمین کنندگان شرکت</a:t>
            </a:r>
            <a:endParaRPr lang="en-US" sz="1200">
              <a:latin typeface="Yekan Bakh FaNum" panose="00000500000000000000" pitchFamily="2" charset="-78"/>
              <a:cs typeface="Yekan Bakh FaNum" panose="00000500000000000000" pitchFamily="2" charset="-78"/>
            </a:endParaRPr>
          </a:p>
        </p:txBody>
      </p:sp>
      <p:cxnSp>
        <p:nvCxnSpPr>
          <p:cNvPr id="36" name="Straight Connector 35">
            <a:extLst>
              <a:ext uri="{FF2B5EF4-FFF2-40B4-BE49-F238E27FC236}">
                <a16:creationId xmlns:a16="http://schemas.microsoft.com/office/drawing/2014/main" id="{13530429-EF88-410C-BE91-DD3B0CC6CAE9}"/>
              </a:ext>
            </a:extLst>
          </p:cNvPr>
          <p:cNvCxnSpPr>
            <a:cxnSpLocks/>
            <a:endCxn id="37" idx="2"/>
          </p:cNvCxnSpPr>
          <p:nvPr/>
        </p:nvCxnSpPr>
        <p:spPr>
          <a:xfrm flipV="1">
            <a:off x="6060281" y="2140340"/>
            <a:ext cx="1833984" cy="778500"/>
          </a:xfrm>
          <a:prstGeom prst="line">
            <a:avLst/>
          </a:prstGeom>
          <a:ln>
            <a:prstDash val="sysDash"/>
          </a:ln>
        </p:spPr>
        <p:style>
          <a:lnRef idx="2">
            <a:schemeClr val="accent6"/>
          </a:lnRef>
          <a:fillRef idx="0">
            <a:schemeClr val="accent6"/>
          </a:fillRef>
          <a:effectRef idx="1">
            <a:schemeClr val="accent6"/>
          </a:effectRef>
          <a:fontRef idx="minor">
            <a:schemeClr val="tx1"/>
          </a:fontRef>
        </p:style>
      </p:cxnSp>
      <p:sp>
        <p:nvSpPr>
          <p:cNvPr id="37" name="Rectangle: Rounded Corners 36">
            <a:extLst>
              <a:ext uri="{FF2B5EF4-FFF2-40B4-BE49-F238E27FC236}">
                <a16:creationId xmlns:a16="http://schemas.microsoft.com/office/drawing/2014/main" id="{69538CAE-4FAD-43D4-94E2-DB8DBCEFE92F}"/>
              </a:ext>
            </a:extLst>
          </p:cNvPr>
          <p:cNvSpPr/>
          <p:nvPr/>
        </p:nvSpPr>
        <p:spPr>
          <a:xfrm>
            <a:off x="7576065" y="1807950"/>
            <a:ext cx="636400" cy="332390"/>
          </a:xfrm>
          <a:prstGeom prst="roundRect">
            <a:avLst/>
          </a:prstGeom>
          <a:solidFill>
            <a:srgbClr val="F6FAF4"/>
          </a:solidFill>
          <a:ln>
            <a:solidFill>
              <a:srgbClr val="289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00">
                <a:solidFill>
                  <a:schemeClr val="tx1"/>
                </a:solidFill>
                <a:latin typeface="IRANSansXFaNum" pitchFamily="2" charset="-78"/>
                <a:cs typeface="IRANSansXFaNum" pitchFamily="2" charset="-78"/>
              </a:rPr>
              <a:t>کرازی</a:t>
            </a:r>
            <a:endParaRPr lang="en-US" sz="900">
              <a:solidFill>
                <a:schemeClr val="tx1"/>
              </a:solidFill>
              <a:latin typeface="IRANSansXFaNum" pitchFamily="2" charset="-78"/>
              <a:cs typeface="IRANSansXFaNum" pitchFamily="2" charset="-78"/>
            </a:endParaRPr>
          </a:p>
        </p:txBody>
      </p:sp>
      <p:sp>
        <p:nvSpPr>
          <p:cNvPr id="41" name="TextBox 40">
            <a:extLst>
              <a:ext uri="{FF2B5EF4-FFF2-40B4-BE49-F238E27FC236}">
                <a16:creationId xmlns:a16="http://schemas.microsoft.com/office/drawing/2014/main" id="{EBF2039E-71C2-42D7-B1E4-0CC1C4C71095}"/>
              </a:ext>
            </a:extLst>
          </p:cNvPr>
          <p:cNvSpPr txBox="1"/>
          <p:nvPr/>
        </p:nvSpPr>
        <p:spPr>
          <a:xfrm>
            <a:off x="5728446" y="5482649"/>
            <a:ext cx="3130579" cy="332399"/>
          </a:xfrm>
          <a:prstGeom prst="rect">
            <a:avLst/>
          </a:prstGeom>
          <a:noFill/>
          <a:ln>
            <a:noFill/>
            <a:prstDash val="sysDash"/>
          </a:ln>
        </p:spPr>
        <p:txBody>
          <a:bodyPr wrap="square" rtlCol="0">
            <a:spAutoFit/>
          </a:bodyPr>
          <a:lstStyle/>
          <a:p>
            <a:pPr algn="just" rtl="1">
              <a:lnSpc>
                <a:spcPct val="130000"/>
              </a:lnSpc>
            </a:pPr>
            <a:r>
              <a:rPr lang="fa-IR" sz="1200">
                <a:latin typeface="IRANSansXFaNum UltraLight" pitchFamily="2" charset="-78"/>
                <a:cs typeface="B Mitra" panose="00000400000000000000" pitchFamily="2" charset="-78"/>
              </a:rPr>
              <a:t>پراکندگی تولید کنندگان کربنات سدیم و محل فعالیت کرازی</a:t>
            </a:r>
          </a:p>
        </p:txBody>
      </p:sp>
      <p:sp>
        <p:nvSpPr>
          <p:cNvPr id="51" name="TextBox 50">
            <a:extLst>
              <a:ext uri="{FF2B5EF4-FFF2-40B4-BE49-F238E27FC236}">
                <a16:creationId xmlns:a16="http://schemas.microsoft.com/office/drawing/2014/main" id="{D7B45138-CB49-454E-987A-7E0F0CA775A4}"/>
              </a:ext>
            </a:extLst>
          </p:cNvPr>
          <p:cNvSpPr txBox="1"/>
          <p:nvPr/>
        </p:nvSpPr>
        <p:spPr>
          <a:xfrm>
            <a:off x="9491989" y="429150"/>
            <a:ext cx="210822" cy="261610"/>
          </a:xfrm>
          <a:prstGeom prst="rect">
            <a:avLst/>
          </a:prstGeom>
          <a:noFill/>
        </p:spPr>
        <p:txBody>
          <a:bodyPr wrap="square" rtlCol="0">
            <a:spAutoFit/>
          </a:bodyPr>
          <a:lstStyle/>
          <a:p>
            <a:pPr algn="r" rtl="1"/>
            <a:r>
              <a:rPr lang="en-US" sz="1100">
                <a:solidFill>
                  <a:schemeClr val="bg1"/>
                </a:solidFill>
                <a:latin typeface="IRANSansXFaNum" pitchFamily="2" charset="-78"/>
                <a:cs typeface="IRANSansXFaNum" pitchFamily="2" charset="-78"/>
              </a:rPr>
              <a:t>8</a:t>
            </a:r>
          </a:p>
        </p:txBody>
      </p:sp>
      <p:sp>
        <p:nvSpPr>
          <p:cNvPr id="28" name="TextBox 27">
            <a:extLst>
              <a:ext uri="{FF2B5EF4-FFF2-40B4-BE49-F238E27FC236}">
                <a16:creationId xmlns:a16="http://schemas.microsoft.com/office/drawing/2014/main" id="{DB4CD4CC-F280-4F2E-A1DF-F8237EDE53AE}"/>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sp>
        <p:nvSpPr>
          <p:cNvPr id="3" name="Oval 2">
            <a:extLst>
              <a:ext uri="{FF2B5EF4-FFF2-40B4-BE49-F238E27FC236}">
                <a16:creationId xmlns:a16="http://schemas.microsoft.com/office/drawing/2014/main" id="{3B4D6282-CB1F-4AA1-AF63-B6E9BA08968E}"/>
              </a:ext>
            </a:extLst>
          </p:cNvPr>
          <p:cNvSpPr/>
          <p:nvPr/>
        </p:nvSpPr>
        <p:spPr>
          <a:xfrm>
            <a:off x="1434604" y="1666322"/>
            <a:ext cx="1651393" cy="1665308"/>
          </a:xfrm>
          <a:prstGeom prst="ellipse">
            <a:avLst/>
          </a:prstGeom>
          <a:solidFill>
            <a:schemeClr val="accent6">
              <a:lumMod val="20000"/>
              <a:lumOff val="80000"/>
            </a:schemeClr>
          </a:solidFill>
          <a:ln>
            <a:solidFill>
              <a:srgbClr val="17594A"/>
            </a:solidFill>
            <a:prstDash val="sysDash"/>
            <a:extLst>
              <a:ext uri="{C807C97D-BFC1-408E-A445-0C87EB9F89A2}">
                <ask:lineSketchStyleProps xmlns:ask="http://schemas.microsoft.com/office/drawing/2018/sketchyshapes" sd="981765707">
                  <a:custGeom>
                    <a:avLst/>
                    <a:gdLst>
                      <a:gd name="connsiteX0" fmla="*/ 0 w 1627936"/>
                      <a:gd name="connsiteY0" fmla="*/ 820827 h 1641653"/>
                      <a:gd name="connsiteX1" fmla="*/ 813968 w 1627936"/>
                      <a:gd name="connsiteY1" fmla="*/ 0 h 1641653"/>
                      <a:gd name="connsiteX2" fmla="*/ 1627936 w 1627936"/>
                      <a:gd name="connsiteY2" fmla="*/ 820827 h 1641653"/>
                      <a:gd name="connsiteX3" fmla="*/ 813968 w 1627936"/>
                      <a:gd name="connsiteY3" fmla="*/ 1641654 h 1641653"/>
                      <a:gd name="connsiteX4" fmla="*/ 0 w 1627936"/>
                      <a:gd name="connsiteY4" fmla="*/ 820827 h 164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936" h="1641653" fill="none" extrusionOk="0">
                        <a:moveTo>
                          <a:pt x="0" y="820827"/>
                        </a:moveTo>
                        <a:cubicBezTo>
                          <a:pt x="46262" y="323527"/>
                          <a:pt x="417643" y="3512"/>
                          <a:pt x="813968" y="0"/>
                        </a:cubicBezTo>
                        <a:cubicBezTo>
                          <a:pt x="1299760" y="61963"/>
                          <a:pt x="1548132" y="365782"/>
                          <a:pt x="1627936" y="820827"/>
                        </a:cubicBezTo>
                        <a:cubicBezTo>
                          <a:pt x="1689416" y="1283072"/>
                          <a:pt x="1165620" y="1596980"/>
                          <a:pt x="813968" y="1641654"/>
                        </a:cubicBezTo>
                        <a:cubicBezTo>
                          <a:pt x="340428" y="1648815"/>
                          <a:pt x="36262" y="1225001"/>
                          <a:pt x="0" y="820827"/>
                        </a:cubicBezTo>
                        <a:close/>
                      </a:path>
                      <a:path w="1627936" h="1641653" stroke="0" extrusionOk="0">
                        <a:moveTo>
                          <a:pt x="0" y="820827"/>
                        </a:moveTo>
                        <a:cubicBezTo>
                          <a:pt x="-15236" y="394227"/>
                          <a:pt x="289751" y="-30836"/>
                          <a:pt x="813968" y="0"/>
                        </a:cubicBezTo>
                        <a:cubicBezTo>
                          <a:pt x="1357556" y="-13884"/>
                          <a:pt x="1612197" y="396163"/>
                          <a:pt x="1627936" y="820827"/>
                        </a:cubicBezTo>
                        <a:cubicBezTo>
                          <a:pt x="1559509" y="1297027"/>
                          <a:pt x="1177434" y="1743440"/>
                          <a:pt x="813968" y="1641654"/>
                        </a:cubicBezTo>
                        <a:cubicBezTo>
                          <a:pt x="464780" y="1576710"/>
                          <a:pt x="-104246" y="1298070"/>
                          <a:pt x="0" y="8208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a:solidFill>
                  <a:schemeClr val="tx1"/>
                </a:solidFill>
                <a:latin typeface="IRANSansXFaNum" pitchFamily="2" charset="-78"/>
                <a:cs typeface="IRANSansXFaNum" pitchFamily="2" charset="-78"/>
              </a:rPr>
              <a:t>کربنات سدیم</a:t>
            </a:r>
            <a:endParaRPr lang="en-US" sz="1400">
              <a:solidFill>
                <a:schemeClr val="tx1"/>
              </a:solidFill>
              <a:latin typeface="IRANSansXFaNum" pitchFamily="2" charset="-78"/>
              <a:cs typeface="IRANSansXFaNum" pitchFamily="2" charset="-78"/>
            </a:endParaRPr>
          </a:p>
          <a:p>
            <a:pPr algn="ctr"/>
            <a:endParaRPr lang="fa-IR" sz="1400">
              <a:solidFill>
                <a:schemeClr val="tx1"/>
              </a:solidFill>
              <a:latin typeface="IRANSansXFaNum" pitchFamily="2" charset="-78"/>
              <a:cs typeface="IRANSansXFaNum" pitchFamily="2" charset="-78"/>
            </a:endParaRPr>
          </a:p>
          <a:p>
            <a:pPr algn="ctr"/>
            <a:r>
              <a:rPr lang="fa-IR" sz="1200">
                <a:solidFill>
                  <a:schemeClr val="tx1"/>
                </a:solidFill>
                <a:latin typeface="IRANSansXFaNum" pitchFamily="2" charset="-78"/>
                <a:cs typeface="IRANSansXFaNum" pitchFamily="2" charset="-78"/>
              </a:rPr>
              <a:t>31%</a:t>
            </a:r>
            <a:endParaRPr lang="en-US" sz="1200">
              <a:solidFill>
                <a:schemeClr val="tx1"/>
              </a:solidFill>
              <a:latin typeface="IRANSansXFaNum" pitchFamily="2" charset="-78"/>
              <a:cs typeface="IRANSansXFaNum" pitchFamily="2" charset="-78"/>
            </a:endParaRPr>
          </a:p>
        </p:txBody>
      </p:sp>
      <p:sp>
        <p:nvSpPr>
          <p:cNvPr id="30" name="Oval 29">
            <a:extLst>
              <a:ext uri="{FF2B5EF4-FFF2-40B4-BE49-F238E27FC236}">
                <a16:creationId xmlns:a16="http://schemas.microsoft.com/office/drawing/2014/main" id="{F292B71C-EB3E-4CC2-BE13-804F694B017F}"/>
              </a:ext>
            </a:extLst>
          </p:cNvPr>
          <p:cNvSpPr/>
          <p:nvPr/>
        </p:nvSpPr>
        <p:spPr>
          <a:xfrm>
            <a:off x="2501405" y="2765289"/>
            <a:ext cx="1249856" cy="1296392"/>
          </a:xfrm>
          <a:prstGeom prst="ellipse">
            <a:avLst/>
          </a:prstGeom>
          <a:solidFill>
            <a:schemeClr val="accent6">
              <a:lumMod val="20000"/>
              <a:lumOff val="80000"/>
            </a:schemeClr>
          </a:solidFill>
          <a:ln>
            <a:solidFill>
              <a:srgbClr val="1759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100">
                <a:solidFill>
                  <a:schemeClr val="tx1"/>
                </a:solidFill>
                <a:latin typeface="IRANSansXFaNum" pitchFamily="2" charset="-78"/>
                <a:cs typeface="IRANSansXFaNum" pitchFamily="2" charset="-78"/>
              </a:rPr>
              <a:t>شیشه خرده</a:t>
            </a:r>
            <a:endParaRPr lang="en-US" sz="1100">
              <a:solidFill>
                <a:schemeClr val="tx1"/>
              </a:solidFill>
              <a:latin typeface="IRANSansXFaNum" pitchFamily="2" charset="-78"/>
              <a:cs typeface="IRANSansXFaNum" pitchFamily="2" charset="-78"/>
            </a:endParaRPr>
          </a:p>
          <a:p>
            <a:pPr algn="ctr"/>
            <a:endParaRPr lang="fa-IR" sz="1400">
              <a:solidFill>
                <a:schemeClr val="tx1"/>
              </a:solidFill>
              <a:latin typeface="IRANSansXFaNum" pitchFamily="2" charset="-78"/>
              <a:cs typeface="IRANSansXFaNum" pitchFamily="2" charset="-78"/>
            </a:endParaRPr>
          </a:p>
          <a:p>
            <a:pPr algn="ctr"/>
            <a:r>
              <a:rPr lang="fa-IR" sz="1200">
                <a:solidFill>
                  <a:schemeClr val="tx1"/>
                </a:solidFill>
                <a:latin typeface="IRANSansXFaNum" pitchFamily="2" charset="-78"/>
                <a:cs typeface="IRANSansXFaNum" pitchFamily="2" charset="-78"/>
              </a:rPr>
              <a:t>24%</a:t>
            </a:r>
            <a:endParaRPr lang="en-US" sz="1200">
              <a:solidFill>
                <a:schemeClr val="tx1"/>
              </a:solidFill>
              <a:latin typeface="IRANSansXFaNum" pitchFamily="2" charset="-78"/>
              <a:cs typeface="IRANSansXFaNum" pitchFamily="2" charset="-78"/>
            </a:endParaRPr>
          </a:p>
        </p:txBody>
      </p:sp>
      <p:sp>
        <p:nvSpPr>
          <p:cNvPr id="31" name="Oval 30">
            <a:extLst>
              <a:ext uri="{FF2B5EF4-FFF2-40B4-BE49-F238E27FC236}">
                <a16:creationId xmlns:a16="http://schemas.microsoft.com/office/drawing/2014/main" id="{2CB44A99-2807-4192-A2D2-D5388289A6A9}"/>
              </a:ext>
            </a:extLst>
          </p:cNvPr>
          <p:cNvSpPr/>
          <p:nvPr/>
        </p:nvSpPr>
        <p:spPr>
          <a:xfrm>
            <a:off x="1299753" y="3182981"/>
            <a:ext cx="1497991" cy="1553766"/>
          </a:xfrm>
          <a:prstGeom prst="ellipse">
            <a:avLst/>
          </a:prstGeom>
          <a:solidFill>
            <a:schemeClr val="accent6">
              <a:lumMod val="20000"/>
              <a:lumOff val="80000"/>
            </a:schemeClr>
          </a:solidFill>
          <a:ln>
            <a:solidFill>
              <a:srgbClr val="1759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a:solidFill>
                  <a:schemeClr val="tx1"/>
                </a:solidFill>
                <a:latin typeface="IRANSansXFaNum" pitchFamily="2" charset="-78"/>
                <a:cs typeface="IRANSansXFaNum" pitchFamily="2" charset="-78"/>
              </a:rPr>
              <a:t>بسته بندی</a:t>
            </a:r>
            <a:endParaRPr lang="en-US" sz="1400">
              <a:solidFill>
                <a:schemeClr val="tx1"/>
              </a:solidFill>
              <a:latin typeface="IRANSansXFaNum" pitchFamily="2" charset="-78"/>
              <a:cs typeface="IRANSansXFaNum" pitchFamily="2" charset="-78"/>
            </a:endParaRPr>
          </a:p>
          <a:p>
            <a:pPr algn="ctr"/>
            <a:endParaRPr lang="fa-IR" sz="1400">
              <a:solidFill>
                <a:schemeClr val="tx1"/>
              </a:solidFill>
              <a:latin typeface="IRANSansXFaNum" pitchFamily="2" charset="-78"/>
              <a:cs typeface="IRANSansXFaNum" pitchFamily="2" charset="-78"/>
            </a:endParaRPr>
          </a:p>
          <a:p>
            <a:pPr algn="ctr"/>
            <a:r>
              <a:rPr lang="fa-IR" sz="1200">
                <a:solidFill>
                  <a:schemeClr val="tx1"/>
                </a:solidFill>
                <a:latin typeface="IRANSansXFaNum" pitchFamily="2" charset="-78"/>
                <a:cs typeface="IRANSansXFaNum" pitchFamily="2" charset="-78"/>
              </a:rPr>
              <a:t>26%</a:t>
            </a:r>
            <a:endParaRPr lang="en-US" sz="1200">
              <a:solidFill>
                <a:schemeClr val="tx1"/>
              </a:solidFill>
              <a:latin typeface="IRANSansXFaNum" pitchFamily="2" charset="-78"/>
              <a:cs typeface="IRANSansXFaNum" pitchFamily="2" charset="-78"/>
            </a:endParaRPr>
          </a:p>
        </p:txBody>
      </p:sp>
      <p:sp>
        <p:nvSpPr>
          <p:cNvPr id="33" name="Oval 32">
            <a:extLst>
              <a:ext uri="{FF2B5EF4-FFF2-40B4-BE49-F238E27FC236}">
                <a16:creationId xmlns:a16="http://schemas.microsoft.com/office/drawing/2014/main" id="{FF2940FB-7794-43B0-9631-1A993A3B2E8C}"/>
              </a:ext>
            </a:extLst>
          </p:cNvPr>
          <p:cNvSpPr/>
          <p:nvPr/>
        </p:nvSpPr>
        <p:spPr>
          <a:xfrm>
            <a:off x="2436320" y="3783108"/>
            <a:ext cx="1040305" cy="1079039"/>
          </a:xfrm>
          <a:prstGeom prst="ellipse">
            <a:avLst/>
          </a:prstGeom>
          <a:solidFill>
            <a:schemeClr val="accent6">
              <a:lumMod val="20000"/>
              <a:lumOff val="80000"/>
            </a:schemeClr>
          </a:solidFill>
          <a:ln>
            <a:solidFill>
              <a:srgbClr val="1759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100">
                <a:solidFill>
                  <a:schemeClr val="tx1"/>
                </a:solidFill>
                <a:latin typeface="IRANSansXFaNum" pitchFamily="2" charset="-78"/>
                <a:cs typeface="IRANSansXFaNum" pitchFamily="2" charset="-78"/>
              </a:rPr>
              <a:t>سایر مواد</a:t>
            </a:r>
            <a:endParaRPr lang="en-US" sz="1100">
              <a:solidFill>
                <a:schemeClr val="tx1"/>
              </a:solidFill>
              <a:latin typeface="IRANSansXFaNum" pitchFamily="2" charset="-78"/>
              <a:cs typeface="IRANSansXFaNum" pitchFamily="2" charset="-78"/>
            </a:endParaRPr>
          </a:p>
          <a:p>
            <a:pPr algn="ctr"/>
            <a:endParaRPr lang="fa-IR" sz="1400">
              <a:solidFill>
                <a:schemeClr val="tx1"/>
              </a:solidFill>
              <a:latin typeface="IRANSansXFaNum" pitchFamily="2" charset="-78"/>
              <a:cs typeface="IRANSansXFaNum" pitchFamily="2" charset="-78"/>
            </a:endParaRPr>
          </a:p>
          <a:p>
            <a:pPr algn="ctr"/>
            <a:r>
              <a:rPr lang="fa-IR" sz="1200">
                <a:solidFill>
                  <a:schemeClr val="tx1"/>
                </a:solidFill>
                <a:latin typeface="IRANSansXFaNum" pitchFamily="2" charset="-78"/>
                <a:cs typeface="IRANSansXFaNum" pitchFamily="2" charset="-78"/>
              </a:rPr>
              <a:t>19%</a:t>
            </a:r>
            <a:endParaRPr lang="en-US" sz="1200">
              <a:solidFill>
                <a:schemeClr val="tx1"/>
              </a:solidFill>
              <a:latin typeface="IRANSansXFaNum" pitchFamily="2" charset="-78"/>
              <a:cs typeface="IRANSansXFaNum" pitchFamily="2" charset="-78"/>
            </a:endParaRPr>
          </a:p>
        </p:txBody>
      </p:sp>
      <p:sp>
        <p:nvSpPr>
          <p:cNvPr id="38" name="TextBox 37">
            <a:extLst>
              <a:ext uri="{FF2B5EF4-FFF2-40B4-BE49-F238E27FC236}">
                <a16:creationId xmlns:a16="http://schemas.microsoft.com/office/drawing/2014/main" id="{0C88B22C-60C2-4761-8E6D-6B1EC1C2964A}"/>
              </a:ext>
            </a:extLst>
          </p:cNvPr>
          <p:cNvSpPr txBox="1"/>
          <p:nvPr/>
        </p:nvSpPr>
        <p:spPr>
          <a:xfrm>
            <a:off x="620682" y="5426965"/>
            <a:ext cx="3130579" cy="332399"/>
          </a:xfrm>
          <a:prstGeom prst="rect">
            <a:avLst/>
          </a:prstGeom>
          <a:noFill/>
          <a:ln>
            <a:noFill/>
            <a:prstDash val="sysDash"/>
          </a:ln>
        </p:spPr>
        <p:txBody>
          <a:bodyPr wrap="square" rtlCol="0">
            <a:spAutoFit/>
          </a:bodyPr>
          <a:lstStyle/>
          <a:p>
            <a:pPr algn="just" rtl="1">
              <a:lnSpc>
                <a:spcPct val="130000"/>
              </a:lnSpc>
            </a:pPr>
            <a:r>
              <a:rPr lang="fa-IR" sz="1200">
                <a:latin typeface="IRANSansXFaNum UltraLight" pitchFamily="2" charset="-78"/>
                <a:cs typeface="B Mitra" panose="00000400000000000000" pitchFamily="2" charset="-78"/>
              </a:rPr>
              <a:t>مواد اولیه مصرفی (بر اساس ارزش خرید در سال 1402)</a:t>
            </a:r>
          </a:p>
        </p:txBody>
      </p:sp>
    </p:spTree>
    <p:extLst>
      <p:ext uri="{BB962C8B-B14F-4D97-AF65-F5344CB8AC3E}">
        <p14:creationId xmlns:p14="http://schemas.microsoft.com/office/powerpoint/2010/main" val="151147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1DAD240-72DB-4672-930B-009BFE6C2B63}"/>
              </a:ext>
            </a:extLst>
          </p:cNvPr>
          <p:cNvGraphicFramePr>
            <a:graphicFrameLocks/>
          </p:cNvGraphicFramePr>
          <p:nvPr>
            <p:extLst>
              <p:ext uri="{D42A27DB-BD31-4B8C-83A1-F6EECF244321}">
                <p14:modId xmlns:p14="http://schemas.microsoft.com/office/powerpoint/2010/main" val="830147364"/>
              </p:ext>
            </p:extLst>
          </p:nvPr>
        </p:nvGraphicFramePr>
        <p:xfrm>
          <a:off x="4953000" y="1031963"/>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AF3C0664-BF5C-450D-B079-750990CA3EA6}"/>
              </a:ext>
            </a:extLst>
          </p:cNvPr>
          <p:cNvPicPr/>
          <p:nvPr/>
        </p:nvPicPr>
        <p:blipFill rotWithShape="1">
          <a:blip r:embed="rId3" cstate="print">
            <a:extLst>
              <a:ext uri="{28A0092B-C50C-407E-A947-70E740481C1C}">
                <a14:useLocalDpi xmlns:a14="http://schemas.microsoft.com/office/drawing/2010/main" val="0"/>
              </a:ext>
            </a:extLst>
          </a:blip>
          <a:srcRect l="27510" t="1219" r="799" b="85841"/>
          <a:stretch/>
        </p:blipFill>
        <p:spPr bwMode="auto">
          <a:xfrm>
            <a:off x="2509511" y="106998"/>
            <a:ext cx="7247581" cy="9249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DBFFBE0-5ED5-41D9-8110-9F07F4A63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86" y="156269"/>
            <a:ext cx="1905652" cy="661233"/>
          </a:xfrm>
          <a:prstGeom prst="rect">
            <a:avLst/>
          </a:prstGeom>
        </p:spPr>
      </p:pic>
      <p:sp>
        <p:nvSpPr>
          <p:cNvPr id="10" name="Rectangle: Rounded Corners 9">
            <a:extLst>
              <a:ext uri="{FF2B5EF4-FFF2-40B4-BE49-F238E27FC236}">
                <a16:creationId xmlns:a16="http://schemas.microsoft.com/office/drawing/2014/main" id="{D60F15B7-F0A6-4CC1-910B-3ABBEFE139DA}"/>
              </a:ext>
            </a:extLst>
          </p:cNvPr>
          <p:cNvSpPr/>
          <p:nvPr/>
        </p:nvSpPr>
        <p:spPr>
          <a:xfrm>
            <a:off x="5186082" y="3873276"/>
            <a:ext cx="4434215" cy="2510750"/>
          </a:xfrm>
          <a:prstGeom prst="roundRect">
            <a:avLst>
              <a:gd name="adj" fmla="val 314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30000"/>
              </a:lnSpc>
            </a:pPr>
            <a:r>
              <a:rPr lang="fa-IR" sz="1200">
                <a:solidFill>
                  <a:schemeClr val="bg2">
                    <a:lumMod val="25000"/>
                  </a:schemeClr>
                </a:solidFill>
                <a:cs typeface="B Mitra" panose="00000400000000000000" pitchFamily="2" charset="-78"/>
              </a:rPr>
              <a:t>افزایش فروش شرکت در سال‌های اخیر به دلیل </a:t>
            </a:r>
            <a:r>
              <a:rPr lang="fa-IR" sz="1200" b="1">
                <a:solidFill>
                  <a:schemeClr val="bg2">
                    <a:lumMod val="25000"/>
                  </a:schemeClr>
                </a:solidFill>
                <a:cs typeface="B Mitra" panose="00000400000000000000" pitchFamily="2" charset="-78"/>
              </a:rPr>
              <a:t>بالا رفتن </a:t>
            </a:r>
            <a:r>
              <a:rPr lang="fa-IR" sz="1200">
                <a:solidFill>
                  <a:schemeClr val="bg2">
                    <a:lumMod val="25000"/>
                  </a:schemeClr>
                </a:solidFill>
                <a:cs typeface="B Mitra" panose="00000400000000000000" pitchFamily="2" charset="-78"/>
              </a:rPr>
              <a:t>قیمت محصولات شیشه‌ای بوده، در حالی که تولید آن تغییری </a:t>
            </a:r>
            <a:r>
              <a:rPr lang="fa-IR" sz="1200" b="1">
                <a:solidFill>
                  <a:schemeClr val="bg2">
                    <a:lumMod val="25000"/>
                  </a:schemeClr>
                </a:solidFill>
                <a:cs typeface="B Mitra" panose="00000400000000000000" pitchFamily="2" charset="-78"/>
              </a:rPr>
              <a:t>نکرده</a:t>
            </a:r>
            <a:r>
              <a:rPr lang="fa-IR" sz="1200">
                <a:solidFill>
                  <a:schemeClr val="bg2">
                    <a:lumMod val="25000"/>
                  </a:schemeClr>
                </a:solidFill>
                <a:cs typeface="B Mitra" panose="00000400000000000000" pitchFamily="2" charset="-78"/>
              </a:rPr>
              <a:t> و از سال 1399 به بعد حتی </a:t>
            </a:r>
            <a:r>
              <a:rPr lang="fa-IR" sz="1200" b="1">
                <a:solidFill>
                  <a:schemeClr val="bg2">
                    <a:lumMod val="25000"/>
                  </a:schemeClr>
                </a:solidFill>
                <a:cs typeface="B Mitra" panose="00000400000000000000" pitchFamily="2" charset="-78"/>
              </a:rPr>
              <a:t>کاهش</a:t>
            </a:r>
            <a:r>
              <a:rPr lang="fa-IR" sz="1200">
                <a:solidFill>
                  <a:schemeClr val="bg2">
                    <a:lumMod val="25000"/>
                  </a:schemeClr>
                </a:solidFill>
                <a:cs typeface="B Mitra" panose="00000400000000000000" pitchFamily="2" charset="-78"/>
              </a:rPr>
              <a:t> یافته است. فروش صادراتی کرازی از سال 97 تا 1401 روند افزایشی داشته است؛ با این حال، از سال 1401 به بعد، ارزش فروش صادراتی از کل فروش، به 27 درصد </a:t>
            </a:r>
            <a:r>
              <a:rPr lang="fa-IR" sz="1200" b="1">
                <a:solidFill>
                  <a:schemeClr val="bg2">
                    <a:lumMod val="25000"/>
                  </a:schemeClr>
                </a:solidFill>
                <a:cs typeface="B Mitra" panose="00000400000000000000" pitchFamily="2" charset="-78"/>
              </a:rPr>
              <a:t>کاهش</a:t>
            </a:r>
            <a:r>
              <a:rPr lang="fa-IR" sz="1200">
                <a:solidFill>
                  <a:schemeClr val="bg2">
                    <a:lumMod val="25000"/>
                  </a:schemeClr>
                </a:solidFill>
                <a:cs typeface="B Mitra" panose="00000400000000000000" pitchFamily="2" charset="-78"/>
              </a:rPr>
              <a:t> یافته است.</a:t>
            </a:r>
          </a:p>
          <a:p>
            <a:pPr algn="just" rtl="1">
              <a:lnSpc>
                <a:spcPct val="130000"/>
              </a:lnSpc>
            </a:pPr>
            <a:r>
              <a:rPr lang="fa-IR" sz="1200">
                <a:solidFill>
                  <a:schemeClr val="bg2">
                    <a:lumMod val="25000"/>
                  </a:schemeClr>
                </a:solidFill>
                <a:cs typeface="B Mitra" panose="00000400000000000000" pitchFamily="2" charset="-78"/>
              </a:rPr>
              <a:t>شرکت دارای </a:t>
            </a:r>
            <a:r>
              <a:rPr lang="fa-IR" sz="1200" b="1">
                <a:solidFill>
                  <a:schemeClr val="bg2">
                    <a:lumMod val="25000"/>
                  </a:schemeClr>
                </a:solidFill>
                <a:cs typeface="B Mitra" panose="00000400000000000000" pitchFamily="2" charset="-78"/>
              </a:rPr>
              <a:t>دو کارخانه</a:t>
            </a:r>
            <a:r>
              <a:rPr lang="fa-IR" sz="1200">
                <a:solidFill>
                  <a:schemeClr val="bg2">
                    <a:lumMod val="25000"/>
                  </a:schemeClr>
                </a:solidFill>
                <a:cs typeface="B Mitra" panose="00000400000000000000" pitchFamily="2" charset="-78"/>
              </a:rPr>
              <a:t> تولید بطری به نام های </a:t>
            </a:r>
            <a:r>
              <a:rPr lang="fa-IR" sz="1200" b="1">
                <a:solidFill>
                  <a:schemeClr val="bg2">
                    <a:lumMod val="25000"/>
                  </a:schemeClr>
                </a:solidFill>
                <a:cs typeface="B Mitra" panose="00000400000000000000" pitchFamily="2" charset="-78"/>
              </a:rPr>
              <a:t> رازی</a:t>
            </a:r>
            <a:r>
              <a:rPr lang="fa-IR" sz="1200">
                <a:solidFill>
                  <a:schemeClr val="bg2">
                    <a:lumMod val="25000"/>
                  </a:schemeClr>
                </a:solidFill>
                <a:cs typeface="B Mitra" panose="00000400000000000000" pitchFamily="2" charset="-78"/>
              </a:rPr>
              <a:t> و </a:t>
            </a:r>
            <a:r>
              <a:rPr lang="fa-IR" sz="1200" b="1">
                <a:solidFill>
                  <a:schemeClr val="bg2">
                    <a:lumMod val="25000"/>
                  </a:schemeClr>
                </a:solidFill>
                <a:cs typeface="B Mitra" panose="00000400000000000000" pitchFamily="2" charset="-78"/>
              </a:rPr>
              <a:t>تاکستان</a:t>
            </a:r>
            <a:r>
              <a:rPr lang="fa-IR" sz="1200">
                <a:solidFill>
                  <a:schemeClr val="bg2">
                    <a:lumMod val="25000"/>
                  </a:schemeClr>
                </a:solidFill>
                <a:cs typeface="B Mitra" panose="00000400000000000000" pitchFamily="2" charset="-78"/>
              </a:rPr>
              <a:t> می باشد که به ترتیب در خرداد ماه 1372 و اسفند ماه 1379 به بهره برداری رسیده است.</a:t>
            </a:r>
          </a:p>
          <a:p>
            <a:pPr algn="just" rtl="1">
              <a:lnSpc>
                <a:spcPct val="130000"/>
              </a:lnSpc>
            </a:pPr>
            <a:r>
              <a:rPr lang="fa-IR" sz="1200" b="1">
                <a:solidFill>
                  <a:schemeClr val="bg2">
                    <a:lumMod val="25000"/>
                  </a:schemeClr>
                </a:solidFill>
                <a:cs typeface="B Mitra" panose="00000400000000000000" pitchFamily="2" charset="-78"/>
              </a:rPr>
              <a:t>مشتریان کلیدی </a:t>
            </a:r>
            <a:r>
              <a:rPr lang="fa-IR" sz="1200">
                <a:solidFill>
                  <a:schemeClr val="bg2">
                    <a:lumMod val="25000"/>
                  </a:schemeClr>
                </a:solidFill>
                <a:cs typeface="B Mitra" panose="00000400000000000000" pitchFamily="2" charset="-78"/>
              </a:rPr>
              <a:t>داخلی شرکت عبارتند از شرکت بهنوش ایران، شرکت ساسان، شرکت کارخانجات داروپخش، داروسازی خوارزمی، داروسازی فاران شیمی، داروسازی اکسیر و ... </a:t>
            </a:r>
            <a:endParaRPr lang="en-US" sz="1200">
              <a:solidFill>
                <a:schemeClr val="bg2">
                  <a:lumMod val="25000"/>
                </a:schemeClr>
              </a:solidFill>
              <a:cs typeface="B Mitra" panose="00000400000000000000" pitchFamily="2" charset="-78"/>
            </a:endParaRPr>
          </a:p>
        </p:txBody>
      </p:sp>
      <p:sp>
        <p:nvSpPr>
          <p:cNvPr id="13" name="TextBox 12">
            <a:extLst>
              <a:ext uri="{FF2B5EF4-FFF2-40B4-BE49-F238E27FC236}">
                <a16:creationId xmlns:a16="http://schemas.microsoft.com/office/drawing/2014/main" id="{27888766-F85C-4375-830E-6DB839D54A69}"/>
              </a:ext>
            </a:extLst>
          </p:cNvPr>
          <p:cNvSpPr txBox="1"/>
          <p:nvPr/>
        </p:nvSpPr>
        <p:spPr>
          <a:xfrm>
            <a:off x="6795172" y="874794"/>
            <a:ext cx="2825125" cy="276999"/>
          </a:xfrm>
          <a:prstGeom prst="rect">
            <a:avLst/>
          </a:prstGeom>
          <a:noFill/>
        </p:spPr>
        <p:txBody>
          <a:bodyPr wrap="square" rtlCol="0">
            <a:spAutoFit/>
          </a:bodyPr>
          <a:lstStyle/>
          <a:p>
            <a:pPr algn="r" rtl="1"/>
            <a:r>
              <a:rPr lang="fa-IR" sz="1200">
                <a:latin typeface="Yekan Bakh FaNum" panose="00000500000000000000" pitchFamily="2" charset="-78"/>
                <a:cs typeface="Yekan Bakh FaNum" panose="00000500000000000000" pitchFamily="2" charset="-78"/>
              </a:rPr>
              <a:t>تولید و فروش</a:t>
            </a:r>
            <a:endParaRPr lang="en-US" sz="1200">
              <a:latin typeface="Yekan Bakh FaNum" panose="00000500000000000000" pitchFamily="2" charset="-78"/>
              <a:cs typeface="Yekan Bakh FaNum" panose="00000500000000000000" pitchFamily="2" charset="-78"/>
            </a:endParaRPr>
          </a:p>
        </p:txBody>
      </p:sp>
      <p:sp>
        <p:nvSpPr>
          <p:cNvPr id="15" name="TextBox 14">
            <a:extLst>
              <a:ext uri="{FF2B5EF4-FFF2-40B4-BE49-F238E27FC236}">
                <a16:creationId xmlns:a16="http://schemas.microsoft.com/office/drawing/2014/main" id="{A88D52BC-6410-442B-B25A-C411AD9CDFFA}"/>
              </a:ext>
            </a:extLst>
          </p:cNvPr>
          <p:cNvSpPr txBox="1"/>
          <p:nvPr/>
        </p:nvSpPr>
        <p:spPr>
          <a:xfrm>
            <a:off x="9491989" y="429150"/>
            <a:ext cx="210822" cy="261610"/>
          </a:xfrm>
          <a:prstGeom prst="rect">
            <a:avLst/>
          </a:prstGeom>
          <a:noFill/>
        </p:spPr>
        <p:txBody>
          <a:bodyPr wrap="square" rtlCol="0">
            <a:spAutoFit/>
          </a:bodyPr>
          <a:lstStyle/>
          <a:p>
            <a:pPr algn="r" rtl="1"/>
            <a:r>
              <a:rPr lang="en-US" sz="1100">
                <a:solidFill>
                  <a:schemeClr val="bg1"/>
                </a:solidFill>
                <a:latin typeface="IRANSansXFaNum" pitchFamily="2" charset="-78"/>
                <a:cs typeface="IRANSansXFaNum" pitchFamily="2" charset="-78"/>
              </a:rPr>
              <a:t>9</a:t>
            </a:r>
          </a:p>
        </p:txBody>
      </p:sp>
      <p:sp>
        <p:nvSpPr>
          <p:cNvPr id="11" name="TextBox 10">
            <a:extLst>
              <a:ext uri="{FF2B5EF4-FFF2-40B4-BE49-F238E27FC236}">
                <a16:creationId xmlns:a16="http://schemas.microsoft.com/office/drawing/2014/main" id="{9382BD9B-6934-4840-BD67-40D94B22B3FD}"/>
              </a:ext>
            </a:extLst>
          </p:cNvPr>
          <p:cNvSpPr txBox="1"/>
          <p:nvPr/>
        </p:nvSpPr>
        <p:spPr>
          <a:xfrm>
            <a:off x="7225553" y="428030"/>
            <a:ext cx="2109896" cy="246221"/>
          </a:xfrm>
          <a:prstGeom prst="rect">
            <a:avLst/>
          </a:prstGeom>
          <a:noFill/>
        </p:spPr>
        <p:txBody>
          <a:bodyPr wrap="square" rtlCol="0">
            <a:spAutoFit/>
          </a:bodyPr>
          <a:lstStyle/>
          <a:p>
            <a:pPr algn="r" rtl="1"/>
            <a:r>
              <a:rPr lang="fa-IR" sz="1000">
                <a:solidFill>
                  <a:schemeClr val="bg1"/>
                </a:solidFill>
                <a:latin typeface="IRANSansXFaNum" pitchFamily="2" charset="-78"/>
                <a:cs typeface="IRANSansXFaNum" pitchFamily="2" charset="-78"/>
              </a:rPr>
              <a:t>کارخانجات تولیدی شیشه رازی</a:t>
            </a:r>
            <a:endParaRPr lang="en-US" sz="1000">
              <a:solidFill>
                <a:schemeClr val="bg1"/>
              </a:solidFill>
              <a:latin typeface="IRANSansXFaNum" pitchFamily="2" charset="-78"/>
              <a:cs typeface="IRANSansXFaNum" pitchFamily="2" charset="-78"/>
            </a:endParaRPr>
          </a:p>
        </p:txBody>
      </p:sp>
      <p:graphicFrame>
        <p:nvGraphicFramePr>
          <p:cNvPr id="21" name="Chart 20">
            <a:extLst>
              <a:ext uri="{FF2B5EF4-FFF2-40B4-BE49-F238E27FC236}">
                <a16:creationId xmlns:a16="http://schemas.microsoft.com/office/drawing/2014/main" id="{B2F95E67-BF86-4F7B-A3C7-4DF08289B265}"/>
              </a:ext>
            </a:extLst>
          </p:cNvPr>
          <p:cNvGraphicFramePr>
            <a:graphicFrameLocks/>
          </p:cNvGraphicFramePr>
          <p:nvPr>
            <p:extLst>
              <p:ext uri="{D42A27DB-BD31-4B8C-83A1-F6EECF244321}">
                <p14:modId xmlns:p14="http://schemas.microsoft.com/office/powerpoint/2010/main" val="706686177"/>
              </p:ext>
            </p:extLst>
          </p:nvPr>
        </p:nvGraphicFramePr>
        <p:xfrm>
          <a:off x="223511" y="101329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E938BC1B-DA70-4097-856A-A5819A630ABA}"/>
              </a:ext>
            </a:extLst>
          </p:cNvPr>
          <p:cNvGraphicFramePr>
            <a:graphicFrameLocks/>
          </p:cNvGraphicFramePr>
          <p:nvPr>
            <p:extLst>
              <p:ext uri="{D42A27DB-BD31-4B8C-83A1-F6EECF244321}">
                <p14:modId xmlns:p14="http://schemas.microsoft.com/office/powerpoint/2010/main" val="3792793289"/>
              </p:ext>
            </p:extLst>
          </p:nvPr>
        </p:nvGraphicFramePr>
        <p:xfrm>
          <a:off x="223511" y="3711386"/>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244FFCC0-C7CD-42EC-921F-14828E6BD757}"/>
              </a:ext>
            </a:extLst>
          </p:cNvPr>
          <p:cNvSpPr txBox="1"/>
          <p:nvPr/>
        </p:nvSpPr>
        <p:spPr>
          <a:xfrm>
            <a:off x="2664910" y="6432869"/>
            <a:ext cx="7037901" cy="312393"/>
          </a:xfrm>
          <a:prstGeom prst="rect">
            <a:avLst/>
          </a:prstGeom>
          <a:noFill/>
          <a:ln>
            <a:noFill/>
            <a:prstDash val="sysDash"/>
          </a:ln>
        </p:spPr>
        <p:txBody>
          <a:bodyPr wrap="square" rtlCol="0">
            <a:spAutoFit/>
          </a:bodyPr>
          <a:lstStyle/>
          <a:p>
            <a:pPr algn="just" rtl="1">
              <a:lnSpc>
                <a:spcPct val="130000"/>
              </a:lnSpc>
            </a:pPr>
            <a:r>
              <a:rPr lang="fa-IR" sz="1100">
                <a:latin typeface="IRANSansXFaNum UltraLight" pitchFamily="2" charset="-78"/>
                <a:cs typeface="B Mitra" panose="00000400000000000000" pitchFamily="2" charset="-78"/>
              </a:rPr>
              <a:t>* در زمان تهیه این گزارش، صورت های مالی منتهی به اسفند 1402 منتشر نگردیده است. بنابراین مقادیر و مبالغ فروش از تجمیع گزارشات ماهانه محاسبه گردیده.</a:t>
            </a:r>
          </a:p>
        </p:txBody>
      </p:sp>
    </p:spTree>
    <p:extLst>
      <p:ext uri="{BB962C8B-B14F-4D97-AF65-F5344CB8AC3E}">
        <p14:creationId xmlns:p14="http://schemas.microsoft.com/office/powerpoint/2010/main" val="3968432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1309</TotalTime>
  <Words>2548</Words>
  <Application>Microsoft Office PowerPoint</Application>
  <PresentationFormat>A4 Paper (210x297 mm)</PresentationFormat>
  <Paragraphs>545</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110_Besmellah_4(MRT)</vt:lpstr>
      <vt:lpstr>Arial</vt:lpstr>
      <vt:lpstr>B Mitra</vt:lpstr>
      <vt:lpstr>Calibri</vt:lpstr>
      <vt:lpstr>Calibri Light</vt:lpstr>
      <vt:lpstr>IRANSansXFaNum</vt:lpstr>
      <vt:lpstr>IRANSansXFaNum DemiBold</vt:lpstr>
      <vt:lpstr>IRANSansXFaNum Light</vt:lpstr>
      <vt:lpstr>IRANSansXFaNum UltraLight</vt:lpstr>
      <vt:lpstr>Yekan Bakh FaNum</vt:lpstr>
      <vt:lpstr>Yekan Bakh FaNum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reza Beikverdi</dc:creator>
  <cp:lastModifiedBy>Mohammad reza Beikverdi</cp:lastModifiedBy>
  <cp:revision>87</cp:revision>
  <dcterms:created xsi:type="dcterms:W3CDTF">2024-03-27T05:43:15Z</dcterms:created>
  <dcterms:modified xsi:type="dcterms:W3CDTF">2024-04-08T14:04:53Z</dcterms:modified>
</cp:coreProperties>
</file>